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4" r:id="rId22"/>
    <p:sldId id="278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blioteche Transmediali" id="{1D1368AC-9C27-473D-A380-0C5D9213B817}">
          <p14:sldIdLst>
            <p14:sldId id="256"/>
            <p14:sldId id="257"/>
          </p14:sldIdLst>
        </p14:section>
        <p14:section name="Sviluppo di competenze transmediali nelle biblioteche" id="{28D111B8-4985-4963-8CCA-55E694117E4E}">
          <p14:sldIdLst>
            <p14:sldId id="258"/>
            <p14:sldId id="259"/>
            <p14:sldId id="260"/>
            <p14:sldId id="262"/>
          </p14:sldIdLst>
        </p14:section>
        <p14:section name="Creazione delle biblioteche transmediali" id="{BEF2BBA5-FF4D-49E2-95A5-47B5FB37C450}">
          <p14:sldIdLst>
            <p14:sldId id="263"/>
            <p14:sldId id="264"/>
            <p14:sldId id="265"/>
            <p14:sldId id="266"/>
          </p14:sldIdLst>
        </p14:section>
        <p14:section name="Biblioteche transmediali focus sui dettagli" id="{78C38145-7315-4567-85CF-A19FED30FA00}">
          <p14:sldIdLst>
            <p14:sldId id="267"/>
            <p14:sldId id="268"/>
            <p14:sldId id="269"/>
            <p14:sldId id="270"/>
            <p14:sldId id="271"/>
          </p14:sldIdLst>
        </p14:section>
        <p14:section name="Output" id="{35BD7809-6556-4E33-8D8F-1E2FAA64E054}">
          <p14:sldIdLst>
            <p14:sldId id="272"/>
            <p14:sldId id="273"/>
            <p14:sldId id="275"/>
            <p14:sldId id="276"/>
            <p14:sldId id="277"/>
            <p14:sldId id="274"/>
          </p14:sldIdLst>
        </p14:section>
        <p14:section name="Conclusione" id="{A614E558-8970-4EC0-B108-D45DB1D9284D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D5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84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hyperlink" Target="https://kumu.io/" TargetMode="External"/><Relationship Id="rId4" Type="http://schemas.openxmlformats.org/officeDocument/2006/relationships/image" Target="../media/image2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hyperlink" Target="https://kumu.io/" TargetMode="External"/><Relationship Id="rId1" Type="http://schemas.openxmlformats.org/officeDocument/2006/relationships/image" Target="../media/image23.sv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C1E89-B96B-4828-97EB-ACF40D438818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03E392F2-8F59-4E39-82F5-8BF39F46D3D2}">
      <dgm:prSet/>
      <dgm:spPr/>
      <dgm:t>
        <a:bodyPr/>
        <a:lstStyle/>
        <a:p>
          <a:r>
            <a:rPr lang="en-US" dirty="0" err="1">
              <a:solidFill>
                <a:srgbClr val="0070C0"/>
              </a:solidFill>
            </a:rPr>
            <a:t>Creare</a:t>
          </a:r>
          <a:r>
            <a:rPr lang="en-US" dirty="0">
              <a:solidFill>
                <a:srgbClr val="0070C0"/>
              </a:solidFill>
            </a:rPr>
            <a:t> una </a:t>
          </a:r>
          <a:r>
            <a:rPr lang="en-US" dirty="0" err="1">
              <a:solidFill>
                <a:srgbClr val="0070C0"/>
              </a:solidFill>
            </a:rPr>
            <a:t>biblioteca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digitale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innovativa</a:t>
          </a:r>
          <a:r>
            <a:rPr lang="en-US" dirty="0">
              <a:solidFill>
                <a:srgbClr val="0070C0"/>
              </a:solidFill>
            </a:rPr>
            <a:t>.</a:t>
          </a:r>
        </a:p>
      </dgm:t>
    </dgm:pt>
    <dgm:pt modelId="{DBC64789-010C-4EC2-A469-C5315DB768D4}" type="parTrans" cxnId="{6235F445-1996-4E58-90D5-A5EE4CFB8ED7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02488EF8-77AE-4395-9CEC-790A6308AFC8}" type="sibTrans" cxnId="{6235F445-1996-4E58-90D5-A5EE4CFB8ED7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EBF7A495-BA24-478D-9FA8-2CA144904C43}">
      <dgm:prSet/>
      <dgm:spPr/>
      <dgm:t>
        <a:bodyPr/>
        <a:lstStyle/>
        <a:p>
          <a:r>
            <a:rPr lang="en-US" dirty="0" err="1">
              <a:solidFill>
                <a:srgbClr val="0070C0"/>
              </a:solidFill>
            </a:rPr>
            <a:t>Navigare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tra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i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diversi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formati</a:t>
          </a:r>
          <a:r>
            <a:rPr lang="en-US" dirty="0">
              <a:solidFill>
                <a:srgbClr val="0070C0"/>
              </a:solidFill>
            </a:rPr>
            <a:t> di </a:t>
          </a:r>
          <a:r>
            <a:rPr lang="en-US" dirty="0" err="1">
              <a:solidFill>
                <a:srgbClr val="0070C0"/>
              </a:solidFill>
            </a:rPr>
            <a:t>contenuti</a:t>
          </a:r>
          <a:r>
            <a:rPr lang="en-US" dirty="0">
              <a:solidFill>
                <a:srgbClr val="0070C0"/>
              </a:solidFill>
            </a:rPr>
            <a:t>.</a:t>
          </a:r>
        </a:p>
      </dgm:t>
    </dgm:pt>
    <dgm:pt modelId="{D0A6B28F-AA0F-48BF-A2A2-67A9B12A8019}" type="parTrans" cxnId="{2D88CE67-E27E-4FAE-B1A4-BE6754EC36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DAEB3FF2-A5FE-44F9-95EC-F89AC92F8373}" type="sibTrans" cxnId="{2D88CE67-E27E-4FAE-B1A4-BE6754EC36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C712F038-2211-40C4-B4A4-7B643FCAB8D9}">
      <dgm:prSet/>
      <dgm:spPr/>
      <dgm:t>
        <a:bodyPr/>
        <a:lstStyle/>
        <a:p>
          <a:r>
            <a:rPr lang="en-US" dirty="0" err="1">
              <a:solidFill>
                <a:srgbClr val="0070C0"/>
              </a:solidFill>
            </a:rPr>
            <a:t>Utilizzare</a:t>
          </a:r>
          <a:r>
            <a:rPr lang="en-US" dirty="0">
              <a:solidFill>
                <a:srgbClr val="0070C0"/>
              </a:solidFill>
            </a:rPr>
            <a:t> una </a:t>
          </a:r>
          <a:r>
            <a:rPr lang="en-US" dirty="0" err="1">
              <a:solidFill>
                <a:srgbClr val="0070C0"/>
              </a:solidFill>
            </a:rPr>
            <a:t>mappa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concettuale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interattiva</a:t>
          </a:r>
          <a:r>
            <a:rPr lang="en-US" dirty="0">
              <a:solidFill>
                <a:srgbClr val="0070C0"/>
              </a:solidFill>
            </a:rPr>
            <a:t>.</a:t>
          </a:r>
        </a:p>
      </dgm:t>
    </dgm:pt>
    <dgm:pt modelId="{640512B7-8440-4658-9007-EC88B6383D12}" type="parTrans" cxnId="{C79E73DA-886B-4D59-BF07-CA63CEA40225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1EFA01E8-FCE3-411B-A881-3242667AB5B7}" type="sibTrans" cxnId="{C79E73DA-886B-4D59-BF07-CA63CEA40225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6B1D353B-E4CC-49F8-ADD7-C4FA354BAB71}">
      <dgm:prSet/>
      <dgm:spPr/>
      <dgm:t>
        <a:bodyPr/>
        <a:lstStyle/>
        <a:p>
          <a:r>
            <a:rPr lang="en-US" dirty="0" err="1">
              <a:solidFill>
                <a:srgbClr val="0070C0"/>
              </a:solidFill>
            </a:rPr>
            <a:t>Migliorare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l’accesso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alla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cultura</a:t>
          </a:r>
          <a:r>
            <a:rPr lang="en-US" dirty="0">
              <a:solidFill>
                <a:srgbClr val="0070C0"/>
              </a:solidFill>
            </a:rPr>
            <a:t>.</a:t>
          </a:r>
        </a:p>
      </dgm:t>
    </dgm:pt>
    <dgm:pt modelId="{D6C22B6F-7A70-495C-B603-32CAA8FB3EAC}" type="parTrans" cxnId="{C3718ED1-EDA1-47A4-A1EC-07581ECF6B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913C872A-35BB-4540-B751-02F0F4231C7B}" type="sibTrans" cxnId="{C3718ED1-EDA1-47A4-A1EC-07581ECF6B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4EB21E6A-E81F-47B1-801C-3708127E1FA9}">
      <dgm:prSet/>
      <dgm:spPr/>
      <dgm:t>
        <a:bodyPr/>
        <a:lstStyle/>
        <a:p>
          <a:r>
            <a:rPr lang="en-US" dirty="0" err="1">
              <a:solidFill>
                <a:srgbClr val="0070C0"/>
              </a:solidFill>
            </a:rPr>
            <a:t>Rendere</a:t>
          </a:r>
          <a:r>
            <a:rPr lang="en-US" dirty="0">
              <a:solidFill>
                <a:srgbClr val="0070C0"/>
              </a:solidFill>
            </a:rPr>
            <a:t> la </a:t>
          </a:r>
          <a:r>
            <a:rPr lang="en-US" dirty="0" err="1">
              <a:solidFill>
                <a:srgbClr val="0070C0"/>
              </a:solidFill>
            </a:rPr>
            <a:t>ricerca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più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coinvolgente</a:t>
          </a:r>
          <a:r>
            <a:rPr lang="en-US" dirty="0">
              <a:solidFill>
                <a:srgbClr val="0070C0"/>
              </a:solidFill>
            </a:rPr>
            <a:t> e intuitiva.</a:t>
          </a:r>
        </a:p>
      </dgm:t>
    </dgm:pt>
    <dgm:pt modelId="{AF4CF500-0EFA-4C38-9B7E-110739857725}" type="parTrans" cxnId="{81C63CE8-6B4B-4E63-8133-6FDA09F6220F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9C657E7D-54F7-4A55-A929-76E3D6444B98}" type="sibTrans" cxnId="{81C63CE8-6B4B-4E63-8133-6FDA09F6220F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6470BC92-BA60-487E-BAE3-0133421522CA}" type="pres">
      <dgm:prSet presAssocID="{BC5C1E89-B96B-4828-97EB-ACF40D438818}" presName="vert0" presStyleCnt="0">
        <dgm:presLayoutVars>
          <dgm:dir/>
          <dgm:animOne val="branch"/>
          <dgm:animLvl val="lvl"/>
        </dgm:presLayoutVars>
      </dgm:prSet>
      <dgm:spPr/>
    </dgm:pt>
    <dgm:pt modelId="{7B19845A-AE12-402B-94E2-49E099FF7CC1}" type="pres">
      <dgm:prSet presAssocID="{03E392F2-8F59-4E39-82F5-8BF39F46D3D2}" presName="thickLine" presStyleLbl="alignNode1" presStyleIdx="0" presStyleCnt="5"/>
      <dgm:spPr/>
    </dgm:pt>
    <dgm:pt modelId="{37885810-EFCC-4670-B3D2-17E184A79184}" type="pres">
      <dgm:prSet presAssocID="{03E392F2-8F59-4E39-82F5-8BF39F46D3D2}" presName="horz1" presStyleCnt="0"/>
      <dgm:spPr/>
    </dgm:pt>
    <dgm:pt modelId="{0C9062C0-CDEA-403E-8AF1-C7DDD167F355}" type="pres">
      <dgm:prSet presAssocID="{03E392F2-8F59-4E39-82F5-8BF39F46D3D2}" presName="tx1" presStyleLbl="revTx" presStyleIdx="0" presStyleCnt="5"/>
      <dgm:spPr/>
    </dgm:pt>
    <dgm:pt modelId="{86056571-4678-4CCE-AC0A-B5286A63C876}" type="pres">
      <dgm:prSet presAssocID="{03E392F2-8F59-4E39-82F5-8BF39F46D3D2}" presName="vert1" presStyleCnt="0"/>
      <dgm:spPr/>
    </dgm:pt>
    <dgm:pt modelId="{30C7A43C-513C-443F-93AF-2389413D9812}" type="pres">
      <dgm:prSet presAssocID="{EBF7A495-BA24-478D-9FA8-2CA144904C43}" presName="thickLine" presStyleLbl="alignNode1" presStyleIdx="1" presStyleCnt="5"/>
      <dgm:spPr/>
    </dgm:pt>
    <dgm:pt modelId="{B3DB9DF1-DF73-4163-B4FD-287BDAF2C96E}" type="pres">
      <dgm:prSet presAssocID="{EBF7A495-BA24-478D-9FA8-2CA144904C43}" presName="horz1" presStyleCnt="0"/>
      <dgm:spPr/>
    </dgm:pt>
    <dgm:pt modelId="{28CBC1CA-D38B-4E6F-8E39-34F03EFD05B4}" type="pres">
      <dgm:prSet presAssocID="{EBF7A495-BA24-478D-9FA8-2CA144904C43}" presName="tx1" presStyleLbl="revTx" presStyleIdx="1" presStyleCnt="5"/>
      <dgm:spPr/>
    </dgm:pt>
    <dgm:pt modelId="{CBA4F370-0D40-47B6-9569-C8B97E91E5DD}" type="pres">
      <dgm:prSet presAssocID="{EBF7A495-BA24-478D-9FA8-2CA144904C43}" presName="vert1" presStyleCnt="0"/>
      <dgm:spPr/>
    </dgm:pt>
    <dgm:pt modelId="{DA2C16E7-ECAB-481F-B58A-E65CB708B79B}" type="pres">
      <dgm:prSet presAssocID="{C712F038-2211-40C4-B4A4-7B643FCAB8D9}" presName="thickLine" presStyleLbl="alignNode1" presStyleIdx="2" presStyleCnt="5"/>
      <dgm:spPr/>
    </dgm:pt>
    <dgm:pt modelId="{151394C2-F6F7-40E3-BB40-D95F3F4F2740}" type="pres">
      <dgm:prSet presAssocID="{C712F038-2211-40C4-B4A4-7B643FCAB8D9}" presName="horz1" presStyleCnt="0"/>
      <dgm:spPr/>
    </dgm:pt>
    <dgm:pt modelId="{BEFC7B28-AAF3-4429-8796-ACC4FE702B10}" type="pres">
      <dgm:prSet presAssocID="{C712F038-2211-40C4-B4A4-7B643FCAB8D9}" presName="tx1" presStyleLbl="revTx" presStyleIdx="2" presStyleCnt="5"/>
      <dgm:spPr/>
    </dgm:pt>
    <dgm:pt modelId="{D168480C-A866-4AA8-87BB-E732057041F5}" type="pres">
      <dgm:prSet presAssocID="{C712F038-2211-40C4-B4A4-7B643FCAB8D9}" presName="vert1" presStyleCnt="0"/>
      <dgm:spPr/>
    </dgm:pt>
    <dgm:pt modelId="{4E7D8CC7-9FB9-470B-8B81-05F7355A44FA}" type="pres">
      <dgm:prSet presAssocID="{6B1D353B-E4CC-49F8-ADD7-C4FA354BAB71}" presName="thickLine" presStyleLbl="alignNode1" presStyleIdx="3" presStyleCnt="5"/>
      <dgm:spPr/>
    </dgm:pt>
    <dgm:pt modelId="{2F93C4CA-F6CD-46C8-8BB4-A5459D39E5E1}" type="pres">
      <dgm:prSet presAssocID="{6B1D353B-E4CC-49F8-ADD7-C4FA354BAB71}" presName="horz1" presStyleCnt="0"/>
      <dgm:spPr/>
    </dgm:pt>
    <dgm:pt modelId="{054A1B9D-7BB4-491C-8640-6A55A045DF0B}" type="pres">
      <dgm:prSet presAssocID="{6B1D353B-E4CC-49F8-ADD7-C4FA354BAB71}" presName="tx1" presStyleLbl="revTx" presStyleIdx="3" presStyleCnt="5"/>
      <dgm:spPr/>
    </dgm:pt>
    <dgm:pt modelId="{9D903CC0-4B4D-41F4-AA00-6EB667D8F65A}" type="pres">
      <dgm:prSet presAssocID="{6B1D353B-E4CC-49F8-ADD7-C4FA354BAB71}" presName="vert1" presStyleCnt="0"/>
      <dgm:spPr/>
    </dgm:pt>
    <dgm:pt modelId="{CFCA4D99-1869-4413-BC46-20AAF4AE86C4}" type="pres">
      <dgm:prSet presAssocID="{4EB21E6A-E81F-47B1-801C-3708127E1FA9}" presName="thickLine" presStyleLbl="alignNode1" presStyleIdx="4" presStyleCnt="5"/>
      <dgm:spPr/>
    </dgm:pt>
    <dgm:pt modelId="{0E4B8464-14D3-41E9-896E-103EBA064708}" type="pres">
      <dgm:prSet presAssocID="{4EB21E6A-E81F-47B1-801C-3708127E1FA9}" presName="horz1" presStyleCnt="0"/>
      <dgm:spPr/>
    </dgm:pt>
    <dgm:pt modelId="{A895AB9C-95B2-420C-99A4-B1847BDF0981}" type="pres">
      <dgm:prSet presAssocID="{4EB21E6A-E81F-47B1-801C-3708127E1FA9}" presName="tx1" presStyleLbl="revTx" presStyleIdx="4" presStyleCnt="5"/>
      <dgm:spPr/>
    </dgm:pt>
    <dgm:pt modelId="{15B61476-C8D9-4B4E-B4CC-5845941A532F}" type="pres">
      <dgm:prSet presAssocID="{4EB21E6A-E81F-47B1-801C-3708127E1FA9}" presName="vert1" presStyleCnt="0"/>
      <dgm:spPr/>
    </dgm:pt>
  </dgm:ptLst>
  <dgm:cxnLst>
    <dgm:cxn modelId="{FC99043D-48A5-4AFF-8A1A-2CA54CDE7079}" type="presOf" srcId="{6B1D353B-E4CC-49F8-ADD7-C4FA354BAB71}" destId="{054A1B9D-7BB4-491C-8640-6A55A045DF0B}" srcOrd="0" destOrd="0" presId="urn:microsoft.com/office/officeart/2008/layout/LinedList"/>
    <dgm:cxn modelId="{6235F445-1996-4E58-90D5-A5EE4CFB8ED7}" srcId="{BC5C1E89-B96B-4828-97EB-ACF40D438818}" destId="{03E392F2-8F59-4E39-82F5-8BF39F46D3D2}" srcOrd="0" destOrd="0" parTransId="{DBC64789-010C-4EC2-A469-C5315DB768D4}" sibTransId="{02488EF8-77AE-4395-9CEC-790A6308AFC8}"/>
    <dgm:cxn modelId="{2D88CE67-E27E-4FAE-B1A4-BE6754EC36D9}" srcId="{BC5C1E89-B96B-4828-97EB-ACF40D438818}" destId="{EBF7A495-BA24-478D-9FA8-2CA144904C43}" srcOrd="1" destOrd="0" parTransId="{D0A6B28F-AA0F-48BF-A2A2-67A9B12A8019}" sibTransId="{DAEB3FF2-A5FE-44F9-95EC-F89AC92F8373}"/>
    <dgm:cxn modelId="{1913FE7E-3144-47C0-B8DA-70CD5DF1D0D8}" type="presOf" srcId="{03E392F2-8F59-4E39-82F5-8BF39F46D3D2}" destId="{0C9062C0-CDEA-403E-8AF1-C7DDD167F355}" srcOrd="0" destOrd="0" presId="urn:microsoft.com/office/officeart/2008/layout/LinedList"/>
    <dgm:cxn modelId="{C447C78B-B413-4EC1-BCF9-F9A3325D3D27}" type="presOf" srcId="{4EB21E6A-E81F-47B1-801C-3708127E1FA9}" destId="{A895AB9C-95B2-420C-99A4-B1847BDF0981}" srcOrd="0" destOrd="0" presId="urn:microsoft.com/office/officeart/2008/layout/LinedList"/>
    <dgm:cxn modelId="{9068D5BD-3A04-4BCF-865C-84A2A5EB84B1}" type="presOf" srcId="{BC5C1E89-B96B-4828-97EB-ACF40D438818}" destId="{6470BC92-BA60-487E-BAE3-0133421522CA}" srcOrd="0" destOrd="0" presId="urn:microsoft.com/office/officeart/2008/layout/LinedList"/>
    <dgm:cxn modelId="{C3718ED1-EDA1-47A4-A1EC-07581ECF6BD9}" srcId="{BC5C1E89-B96B-4828-97EB-ACF40D438818}" destId="{6B1D353B-E4CC-49F8-ADD7-C4FA354BAB71}" srcOrd="3" destOrd="0" parTransId="{D6C22B6F-7A70-495C-B603-32CAA8FB3EAC}" sibTransId="{913C872A-35BB-4540-B751-02F0F4231C7B}"/>
    <dgm:cxn modelId="{300A3DD6-1F41-4CEC-AFA7-9D05C106E49F}" type="presOf" srcId="{EBF7A495-BA24-478D-9FA8-2CA144904C43}" destId="{28CBC1CA-D38B-4E6F-8E39-34F03EFD05B4}" srcOrd="0" destOrd="0" presId="urn:microsoft.com/office/officeart/2008/layout/LinedList"/>
    <dgm:cxn modelId="{C79E73DA-886B-4D59-BF07-CA63CEA40225}" srcId="{BC5C1E89-B96B-4828-97EB-ACF40D438818}" destId="{C712F038-2211-40C4-B4A4-7B643FCAB8D9}" srcOrd="2" destOrd="0" parTransId="{640512B7-8440-4658-9007-EC88B6383D12}" sibTransId="{1EFA01E8-FCE3-411B-A881-3242667AB5B7}"/>
    <dgm:cxn modelId="{5FCE63E2-4346-4759-8713-1634E1F84C2C}" type="presOf" srcId="{C712F038-2211-40C4-B4A4-7B643FCAB8D9}" destId="{BEFC7B28-AAF3-4429-8796-ACC4FE702B10}" srcOrd="0" destOrd="0" presId="urn:microsoft.com/office/officeart/2008/layout/LinedList"/>
    <dgm:cxn modelId="{81C63CE8-6B4B-4E63-8133-6FDA09F6220F}" srcId="{BC5C1E89-B96B-4828-97EB-ACF40D438818}" destId="{4EB21E6A-E81F-47B1-801C-3708127E1FA9}" srcOrd="4" destOrd="0" parTransId="{AF4CF500-0EFA-4C38-9B7E-110739857725}" sibTransId="{9C657E7D-54F7-4A55-A929-76E3D6444B98}"/>
    <dgm:cxn modelId="{9EF35559-6BE0-4C09-BA88-081D6AEB0F12}" type="presParOf" srcId="{6470BC92-BA60-487E-BAE3-0133421522CA}" destId="{7B19845A-AE12-402B-94E2-49E099FF7CC1}" srcOrd="0" destOrd="0" presId="urn:microsoft.com/office/officeart/2008/layout/LinedList"/>
    <dgm:cxn modelId="{BE94710F-8B61-4397-94B6-F80FBE6C43BE}" type="presParOf" srcId="{6470BC92-BA60-487E-BAE3-0133421522CA}" destId="{37885810-EFCC-4670-B3D2-17E184A79184}" srcOrd="1" destOrd="0" presId="urn:microsoft.com/office/officeart/2008/layout/LinedList"/>
    <dgm:cxn modelId="{0CCD96EC-9D9C-4FDC-9808-4030F88F286D}" type="presParOf" srcId="{37885810-EFCC-4670-B3D2-17E184A79184}" destId="{0C9062C0-CDEA-403E-8AF1-C7DDD167F355}" srcOrd="0" destOrd="0" presId="urn:microsoft.com/office/officeart/2008/layout/LinedList"/>
    <dgm:cxn modelId="{FC2848AE-7782-4304-BBFB-4E3F2C5EB1BD}" type="presParOf" srcId="{37885810-EFCC-4670-B3D2-17E184A79184}" destId="{86056571-4678-4CCE-AC0A-B5286A63C876}" srcOrd="1" destOrd="0" presId="urn:microsoft.com/office/officeart/2008/layout/LinedList"/>
    <dgm:cxn modelId="{75EE1229-4842-4D97-BD69-C99D70253CBB}" type="presParOf" srcId="{6470BC92-BA60-487E-BAE3-0133421522CA}" destId="{30C7A43C-513C-443F-93AF-2389413D9812}" srcOrd="2" destOrd="0" presId="urn:microsoft.com/office/officeart/2008/layout/LinedList"/>
    <dgm:cxn modelId="{BBA0457F-1A3D-4E00-9EAE-8D1E03430A08}" type="presParOf" srcId="{6470BC92-BA60-487E-BAE3-0133421522CA}" destId="{B3DB9DF1-DF73-4163-B4FD-287BDAF2C96E}" srcOrd="3" destOrd="0" presId="urn:microsoft.com/office/officeart/2008/layout/LinedList"/>
    <dgm:cxn modelId="{4F86225B-672E-443B-AD20-59847B525A36}" type="presParOf" srcId="{B3DB9DF1-DF73-4163-B4FD-287BDAF2C96E}" destId="{28CBC1CA-D38B-4E6F-8E39-34F03EFD05B4}" srcOrd="0" destOrd="0" presId="urn:microsoft.com/office/officeart/2008/layout/LinedList"/>
    <dgm:cxn modelId="{A651DAB6-2FCB-414C-A59B-53F98561F532}" type="presParOf" srcId="{B3DB9DF1-DF73-4163-B4FD-287BDAF2C96E}" destId="{CBA4F370-0D40-47B6-9569-C8B97E91E5DD}" srcOrd="1" destOrd="0" presId="urn:microsoft.com/office/officeart/2008/layout/LinedList"/>
    <dgm:cxn modelId="{BC911823-3C7A-4FC3-BFB2-02662288BC4E}" type="presParOf" srcId="{6470BC92-BA60-487E-BAE3-0133421522CA}" destId="{DA2C16E7-ECAB-481F-B58A-E65CB708B79B}" srcOrd="4" destOrd="0" presId="urn:microsoft.com/office/officeart/2008/layout/LinedList"/>
    <dgm:cxn modelId="{5FF00FC5-68CB-41C0-BF00-DED6576F0E58}" type="presParOf" srcId="{6470BC92-BA60-487E-BAE3-0133421522CA}" destId="{151394C2-F6F7-40E3-BB40-D95F3F4F2740}" srcOrd="5" destOrd="0" presId="urn:microsoft.com/office/officeart/2008/layout/LinedList"/>
    <dgm:cxn modelId="{DD281212-31E9-41B6-B6EB-60EA5DE30E9D}" type="presParOf" srcId="{151394C2-F6F7-40E3-BB40-D95F3F4F2740}" destId="{BEFC7B28-AAF3-4429-8796-ACC4FE702B10}" srcOrd="0" destOrd="0" presId="urn:microsoft.com/office/officeart/2008/layout/LinedList"/>
    <dgm:cxn modelId="{CE0D0B08-696F-4279-B66D-0ED5BC106096}" type="presParOf" srcId="{151394C2-F6F7-40E3-BB40-D95F3F4F2740}" destId="{D168480C-A866-4AA8-87BB-E732057041F5}" srcOrd="1" destOrd="0" presId="urn:microsoft.com/office/officeart/2008/layout/LinedList"/>
    <dgm:cxn modelId="{40FAA0FF-8CD7-42C6-9109-DA0395F65710}" type="presParOf" srcId="{6470BC92-BA60-487E-BAE3-0133421522CA}" destId="{4E7D8CC7-9FB9-470B-8B81-05F7355A44FA}" srcOrd="6" destOrd="0" presId="urn:microsoft.com/office/officeart/2008/layout/LinedList"/>
    <dgm:cxn modelId="{79C2A121-F43B-4B46-AAD9-3D2F663D3E4F}" type="presParOf" srcId="{6470BC92-BA60-487E-BAE3-0133421522CA}" destId="{2F93C4CA-F6CD-46C8-8BB4-A5459D39E5E1}" srcOrd="7" destOrd="0" presId="urn:microsoft.com/office/officeart/2008/layout/LinedList"/>
    <dgm:cxn modelId="{F9497072-26FB-48AE-ABF1-C84C6CFD0A12}" type="presParOf" srcId="{2F93C4CA-F6CD-46C8-8BB4-A5459D39E5E1}" destId="{054A1B9D-7BB4-491C-8640-6A55A045DF0B}" srcOrd="0" destOrd="0" presId="urn:microsoft.com/office/officeart/2008/layout/LinedList"/>
    <dgm:cxn modelId="{4EE80C08-89E3-4AC3-A63C-F8ADF038A648}" type="presParOf" srcId="{2F93C4CA-F6CD-46C8-8BB4-A5459D39E5E1}" destId="{9D903CC0-4B4D-41F4-AA00-6EB667D8F65A}" srcOrd="1" destOrd="0" presId="urn:microsoft.com/office/officeart/2008/layout/LinedList"/>
    <dgm:cxn modelId="{C7CCEE4D-5DAF-4D41-938D-9E0926513885}" type="presParOf" srcId="{6470BC92-BA60-487E-BAE3-0133421522CA}" destId="{CFCA4D99-1869-4413-BC46-20AAF4AE86C4}" srcOrd="8" destOrd="0" presId="urn:microsoft.com/office/officeart/2008/layout/LinedList"/>
    <dgm:cxn modelId="{576B5AC1-0B2A-4104-8E0C-798F4C0E62D8}" type="presParOf" srcId="{6470BC92-BA60-487E-BAE3-0133421522CA}" destId="{0E4B8464-14D3-41E9-896E-103EBA064708}" srcOrd="9" destOrd="0" presId="urn:microsoft.com/office/officeart/2008/layout/LinedList"/>
    <dgm:cxn modelId="{C561E079-F54B-4197-9CAF-0EE70769FF5F}" type="presParOf" srcId="{0E4B8464-14D3-41E9-896E-103EBA064708}" destId="{A895AB9C-95B2-420C-99A4-B1847BDF0981}" srcOrd="0" destOrd="0" presId="urn:microsoft.com/office/officeart/2008/layout/LinedList"/>
    <dgm:cxn modelId="{8C7C4111-5FE0-45FE-BE39-407261473186}" type="presParOf" srcId="{0E4B8464-14D3-41E9-896E-103EBA064708}" destId="{15B61476-C8D9-4B4E-B4CC-5845941A53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5C1E89-B96B-4828-97EB-ACF40D438818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03E392F2-8F59-4E39-82F5-8BF39F46D3D2}">
      <dgm:prSet/>
      <dgm:spPr/>
      <dgm:t>
        <a:bodyPr/>
        <a:lstStyle/>
        <a:p>
          <a:r>
            <a:rPr lang="en-US" dirty="0">
              <a:solidFill>
                <a:srgbClr val="0070C0"/>
              </a:solidFill>
            </a:rPr>
            <a:t>Scaffali tematici per una navigazione intuitiva.</a:t>
          </a:r>
        </a:p>
      </dgm:t>
    </dgm:pt>
    <dgm:pt modelId="{DBC64789-010C-4EC2-A469-C5315DB768D4}" type="parTrans" cxnId="{6235F445-1996-4E58-90D5-A5EE4CFB8ED7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02488EF8-77AE-4395-9CEC-790A6308AFC8}" type="sibTrans" cxnId="{6235F445-1996-4E58-90D5-A5EE4CFB8ED7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EBF7A495-BA24-478D-9FA8-2CA144904C43}">
      <dgm:prSet/>
      <dgm:spPr/>
      <dgm:t>
        <a:bodyPr/>
        <a:lstStyle/>
        <a:p>
          <a:r>
            <a:rPr lang="en-US" dirty="0" err="1">
              <a:solidFill>
                <a:srgbClr val="0070C0"/>
              </a:solidFill>
            </a:rPr>
            <a:t>Ogni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nodo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rappresenta</a:t>
          </a:r>
          <a:r>
            <a:rPr lang="en-US" dirty="0">
              <a:solidFill>
                <a:srgbClr val="0070C0"/>
              </a:solidFill>
            </a:rPr>
            <a:t> </a:t>
          </a:r>
          <a:r>
            <a:rPr lang="en-US" dirty="0" err="1">
              <a:solidFill>
                <a:srgbClr val="0070C0"/>
              </a:solidFill>
            </a:rPr>
            <a:t>un'opera</a:t>
          </a:r>
          <a:r>
            <a:rPr lang="en-US" dirty="0">
              <a:solidFill>
                <a:srgbClr val="0070C0"/>
              </a:solidFill>
            </a:rPr>
            <a:t> come </a:t>
          </a:r>
          <a:r>
            <a:rPr lang="en-US" dirty="0" err="1">
              <a:solidFill>
                <a:srgbClr val="0070C0"/>
              </a:solidFill>
            </a:rPr>
            <a:t>libro</a:t>
          </a:r>
          <a:r>
            <a:rPr lang="en-US" dirty="0">
              <a:solidFill>
                <a:srgbClr val="0070C0"/>
              </a:solidFill>
            </a:rPr>
            <a:t> o film.</a:t>
          </a:r>
        </a:p>
      </dgm:t>
    </dgm:pt>
    <dgm:pt modelId="{D0A6B28F-AA0F-48BF-A2A2-67A9B12A8019}" type="parTrans" cxnId="{2D88CE67-E27E-4FAE-B1A4-BE6754EC36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DAEB3FF2-A5FE-44F9-95EC-F89AC92F8373}" type="sibTrans" cxnId="{2D88CE67-E27E-4FAE-B1A4-BE6754EC36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C712F038-2211-40C4-B4A4-7B643FCAB8D9}">
      <dgm:prSet custT="1"/>
      <dgm:spPr/>
      <dgm:t>
        <a:bodyPr/>
        <a:lstStyle/>
        <a:p>
          <a:r>
            <a:rPr lang="en-US" sz="2000" dirty="0" err="1">
              <a:solidFill>
                <a:srgbClr val="0070C0"/>
              </a:solidFill>
            </a:rPr>
            <a:t>Connessioni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tra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contenuti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correlati</a:t>
          </a:r>
          <a:r>
            <a:rPr lang="en-US" sz="2000" dirty="0">
              <a:solidFill>
                <a:srgbClr val="0070C0"/>
              </a:solidFill>
            </a:rPr>
            <a:t> per </a:t>
          </a:r>
          <a:r>
            <a:rPr lang="en-US" sz="2000" dirty="0" err="1">
              <a:solidFill>
                <a:srgbClr val="0070C0"/>
              </a:solidFill>
            </a:rPr>
            <a:t>un'esperienza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completa</a:t>
          </a:r>
          <a:r>
            <a:rPr lang="en-US" sz="2000" dirty="0">
              <a:solidFill>
                <a:srgbClr val="0070C0"/>
              </a:solidFill>
            </a:rPr>
            <a:t>.</a:t>
          </a:r>
        </a:p>
      </dgm:t>
    </dgm:pt>
    <dgm:pt modelId="{640512B7-8440-4658-9007-EC88B6383D12}" type="parTrans" cxnId="{C79E73DA-886B-4D59-BF07-CA63CEA40225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1EFA01E8-FCE3-411B-A881-3242667AB5B7}" type="sibTrans" cxnId="{C79E73DA-886B-4D59-BF07-CA63CEA40225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6B1D353B-E4CC-49F8-ADD7-C4FA354BAB71}">
      <dgm:prSet custT="1"/>
      <dgm:spPr/>
      <dgm:t>
        <a:bodyPr/>
        <a:lstStyle/>
        <a:p>
          <a:r>
            <a:rPr lang="en-US" sz="2000" dirty="0" err="1">
              <a:solidFill>
                <a:srgbClr val="0070C0"/>
              </a:solidFill>
            </a:rPr>
            <a:t>Facilitare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l'esplorazione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dei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diversi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formati</a:t>
          </a:r>
          <a:r>
            <a:rPr lang="en-US" sz="2000" dirty="0">
              <a:solidFill>
                <a:srgbClr val="0070C0"/>
              </a:solidFill>
            </a:rPr>
            <a:t>.</a:t>
          </a:r>
        </a:p>
      </dgm:t>
    </dgm:pt>
    <dgm:pt modelId="{D6C22B6F-7A70-495C-B603-32CAA8FB3EAC}" type="parTrans" cxnId="{C3718ED1-EDA1-47A4-A1EC-07581ECF6B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913C872A-35BB-4540-B751-02F0F4231C7B}" type="sibTrans" cxnId="{C3718ED1-EDA1-47A4-A1EC-07581ECF6BD9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4EB21E6A-E81F-47B1-801C-3708127E1FA9}">
      <dgm:prSet custT="1"/>
      <dgm:spPr/>
      <dgm:t>
        <a:bodyPr/>
        <a:lstStyle/>
        <a:p>
          <a:r>
            <a:rPr lang="en-US" sz="2000" dirty="0" err="1">
              <a:solidFill>
                <a:srgbClr val="0070C0"/>
              </a:solidFill>
            </a:rPr>
            <a:t>Promuovere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l'interazione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tra</a:t>
          </a:r>
          <a:r>
            <a:rPr lang="en-US" sz="2000" dirty="0">
              <a:solidFill>
                <a:srgbClr val="0070C0"/>
              </a:solidFill>
            </a:rPr>
            <a:t> </a:t>
          </a:r>
          <a:r>
            <a:rPr lang="en-US" sz="2000" dirty="0" err="1">
              <a:solidFill>
                <a:srgbClr val="0070C0"/>
              </a:solidFill>
            </a:rPr>
            <a:t>utenti</a:t>
          </a:r>
          <a:r>
            <a:rPr lang="en-US" sz="2000" dirty="0">
              <a:solidFill>
                <a:srgbClr val="0070C0"/>
              </a:solidFill>
            </a:rPr>
            <a:t> e </a:t>
          </a:r>
          <a:r>
            <a:rPr lang="en-US" sz="2000" dirty="0" err="1">
              <a:solidFill>
                <a:srgbClr val="0070C0"/>
              </a:solidFill>
            </a:rPr>
            <a:t>contenuti</a:t>
          </a:r>
          <a:r>
            <a:rPr lang="en-US" sz="2000" dirty="0">
              <a:solidFill>
                <a:srgbClr val="0070C0"/>
              </a:solidFill>
            </a:rPr>
            <a:t>.</a:t>
          </a:r>
        </a:p>
      </dgm:t>
    </dgm:pt>
    <dgm:pt modelId="{AF4CF500-0EFA-4C38-9B7E-110739857725}" type="parTrans" cxnId="{81C63CE8-6B4B-4E63-8133-6FDA09F6220F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9C657E7D-54F7-4A55-A929-76E3D6444B98}" type="sibTrans" cxnId="{81C63CE8-6B4B-4E63-8133-6FDA09F6220F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6470BC92-BA60-487E-BAE3-0133421522CA}" type="pres">
      <dgm:prSet presAssocID="{BC5C1E89-B96B-4828-97EB-ACF40D438818}" presName="vert0" presStyleCnt="0">
        <dgm:presLayoutVars>
          <dgm:dir/>
          <dgm:animOne val="branch"/>
          <dgm:animLvl val="lvl"/>
        </dgm:presLayoutVars>
      </dgm:prSet>
      <dgm:spPr/>
    </dgm:pt>
    <dgm:pt modelId="{7B19845A-AE12-402B-94E2-49E099FF7CC1}" type="pres">
      <dgm:prSet presAssocID="{03E392F2-8F59-4E39-82F5-8BF39F46D3D2}" presName="thickLine" presStyleLbl="alignNode1" presStyleIdx="0" presStyleCnt="5"/>
      <dgm:spPr/>
    </dgm:pt>
    <dgm:pt modelId="{37885810-EFCC-4670-B3D2-17E184A79184}" type="pres">
      <dgm:prSet presAssocID="{03E392F2-8F59-4E39-82F5-8BF39F46D3D2}" presName="horz1" presStyleCnt="0"/>
      <dgm:spPr/>
    </dgm:pt>
    <dgm:pt modelId="{0C9062C0-CDEA-403E-8AF1-C7DDD167F355}" type="pres">
      <dgm:prSet presAssocID="{03E392F2-8F59-4E39-82F5-8BF39F46D3D2}" presName="tx1" presStyleLbl="revTx" presStyleIdx="0" presStyleCnt="5"/>
      <dgm:spPr/>
    </dgm:pt>
    <dgm:pt modelId="{86056571-4678-4CCE-AC0A-B5286A63C876}" type="pres">
      <dgm:prSet presAssocID="{03E392F2-8F59-4E39-82F5-8BF39F46D3D2}" presName="vert1" presStyleCnt="0"/>
      <dgm:spPr/>
    </dgm:pt>
    <dgm:pt modelId="{30C7A43C-513C-443F-93AF-2389413D9812}" type="pres">
      <dgm:prSet presAssocID="{EBF7A495-BA24-478D-9FA8-2CA144904C43}" presName="thickLine" presStyleLbl="alignNode1" presStyleIdx="1" presStyleCnt="5"/>
      <dgm:spPr/>
    </dgm:pt>
    <dgm:pt modelId="{B3DB9DF1-DF73-4163-B4FD-287BDAF2C96E}" type="pres">
      <dgm:prSet presAssocID="{EBF7A495-BA24-478D-9FA8-2CA144904C43}" presName="horz1" presStyleCnt="0"/>
      <dgm:spPr/>
    </dgm:pt>
    <dgm:pt modelId="{28CBC1CA-D38B-4E6F-8E39-34F03EFD05B4}" type="pres">
      <dgm:prSet presAssocID="{EBF7A495-BA24-478D-9FA8-2CA144904C43}" presName="tx1" presStyleLbl="revTx" presStyleIdx="1" presStyleCnt="5"/>
      <dgm:spPr/>
    </dgm:pt>
    <dgm:pt modelId="{CBA4F370-0D40-47B6-9569-C8B97E91E5DD}" type="pres">
      <dgm:prSet presAssocID="{EBF7A495-BA24-478D-9FA8-2CA144904C43}" presName="vert1" presStyleCnt="0"/>
      <dgm:spPr/>
    </dgm:pt>
    <dgm:pt modelId="{DA2C16E7-ECAB-481F-B58A-E65CB708B79B}" type="pres">
      <dgm:prSet presAssocID="{C712F038-2211-40C4-B4A4-7B643FCAB8D9}" presName="thickLine" presStyleLbl="alignNode1" presStyleIdx="2" presStyleCnt="5"/>
      <dgm:spPr/>
    </dgm:pt>
    <dgm:pt modelId="{151394C2-F6F7-40E3-BB40-D95F3F4F2740}" type="pres">
      <dgm:prSet presAssocID="{C712F038-2211-40C4-B4A4-7B643FCAB8D9}" presName="horz1" presStyleCnt="0"/>
      <dgm:spPr/>
    </dgm:pt>
    <dgm:pt modelId="{BEFC7B28-AAF3-4429-8796-ACC4FE702B10}" type="pres">
      <dgm:prSet presAssocID="{C712F038-2211-40C4-B4A4-7B643FCAB8D9}" presName="tx1" presStyleLbl="revTx" presStyleIdx="2" presStyleCnt="5"/>
      <dgm:spPr/>
    </dgm:pt>
    <dgm:pt modelId="{D168480C-A866-4AA8-87BB-E732057041F5}" type="pres">
      <dgm:prSet presAssocID="{C712F038-2211-40C4-B4A4-7B643FCAB8D9}" presName="vert1" presStyleCnt="0"/>
      <dgm:spPr/>
    </dgm:pt>
    <dgm:pt modelId="{4E7D8CC7-9FB9-470B-8B81-05F7355A44FA}" type="pres">
      <dgm:prSet presAssocID="{6B1D353B-E4CC-49F8-ADD7-C4FA354BAB71}" presName="thickLine" presStyleLbl="alignNode1" presStyleIdx="3" presStyleCnt="5"/>
      <dgm:spPr/>
    </dgm:pt>
    <dgm:pt modelId="{2F93C4CA-F6CD-46C8-8BB4-A5459D39E5E1}" type="pres">
      <dgm:prSet presAssocID="{6B1D353B-E4CC-49F8-ADD7-C4FA354BAB71}" presName="horz1" presStyleCnt="0"/>
      <dgm:spPr/>
    </dgm:pt>
    <dgm:pt modelId="{054A1B9D-7BB4-491C-8640-6A55A045DF0B}" type="pres">
      <dgm:prSet presAssocID="{6B1D353B-E4CC-49F8-ADD7-C4FA354BAB71}" presName="tx1" presStyleLbl="revTx" presStyleIdx="3" presStyleCnt="5"/>
      <dgm:spPr/>
    </dgm:pt>
    <dgm:pt modelId="{9D903CC0-4B4D-41F4-AA00-6EB667D8F65A}" type="pres">
      <dgm:prSet presAssocID="{6B1D353B-E4CC-49F8-ADD7-C4FA354BAB71}" presName="vert1" presStyleCnt="0"/>
      <dgm:spPr/>
    </dgm:pt>
    <dgm:pt modelId="{CFCA4D99-1869-4413-BC46-20AAF4AE86C4}" type="pres">
      <dgm:prSet presAssocID="{4EB21E6A-E81F-47B1-801C-3708127E1FA9}" presName="thickLine" presStyleLbl="alignNode1" presStyleIdx="4" presStyleCnt="5"/>
      <dgm:spPr/>
    </dgm:pt>
    <dgm:pt modelId="{0E4B8464-14D3-41E9-896E-103EBA064708}" type="pres">
      <dgm:prSet presAssocID="{4EB21E6A-E81F-47B1-801C-3708127E1FA9}" presName="horz1" presStyleCnt="0"/>
      <dgm:spPr/>
    </dgm:pt>
    <dgm:pt modelId="{A895AB9C-95B2-420C-99A4-B1847BDF0981}" type="pres">
      <dgm:prSet presAssocID="{4EB21E6A-E81F-47B1-801C-3708127E1FA9}" presName="tx1" presStyleLbl="revTx" presStyleIdx="4" presStyleCnt="5"/>
      <dgm:spPr/>
    </dgm:pt>
    <dgm:pt modelId="{15B61476-C8D9-4B4E-B4CC-5845941A532F}" type="pres">
      <dgm:prSet presAssocID="{4EB21E6A-E81F-47B1-801C-3708127E1FA9}" presName="vert1" presStyleCnt="0"/>
      <dgm:spPr/>
    </dgm:pt>
  </dgm:ptLst>
  <dgm:cxnLst>
    <dgm:cxn modelId="{FC99043D-48A5-4AFF-8A1A-2CA54CDE7079}" type="presOf" srcId="{6B1D353B-E4CC-49F8-ADD7-C4FA354BAB71}" destId="{054A1B9D-7BB4-491C-8640-6A55A045DF0B}" srcOrd="0" destOrd="0" presId="urn:microsoft.com/office/officeart/2008/layout/LinedList"/>
    <dgm:cxn modelId="{6235F445-1996-4E58-90D5-A5EE4CFB8ED7}" srcId="{BC5C1E89-B96B-4828-97EB-ACF40D438818}" destId="{03E392F2-8F59-4E39-82F5-8BF39F46D3D2}" srcOrd="0" destOrd="0" parTransId="{DBC64789-010C-4EC2-A469-C5315DB768D4}" sibTransId="{02488EF8-77AE-4395-9CEC-790A6308AFC8}"/>
    <dgm:cxn modelId="{2D88CE67-E27E-4FAE-B1A4-BE6754EC36D9}" srcId="{BC5C1E89-B96B-4828-97EB-ACF40D438818}" destId="{EBF7A495-BA24-478D-9FA8-2CA144904C43}" srcOrd="1" destOrd="0" parTransId="{D0A6B28F-AA0F-48BF-A2A2-67A9B12A8019}" sibTransId="{DAEB3FF2-A5FE-44F9-95EC-F89AC92F8373}"/>
    <dgm:cxn modelId="{1913FE7E-3144-47C0-B8DA-70CD5DF1D0D8}" type="presOf" srcId="{03E392F2-8F59-4E39-82F5-8BF39F46D3D2}" destId="{0C9062C0-CDEA-403E-8AF1-C7DDD167F355}" srcOrd="0" destOrd="0" presId="urn:microsoft.com/office/officeart/2008/layout/LinedList"/>
    <dgm:cxn modelId="{C447C78B-B413-4EC1-BCF9-F9A3325D3D27}" type="presOf" srcId="{4EB21E6A-E81F-47B1-801C-3708127E1FA9}" destId="{A895AB9C-95B2-420C-99A4-B1847BDF0981}" srcOrd="0" destOrd="0" presId="urn:microsoft.com/office/officeart/2008/layout/LinedList"/>
    <dgm:cxn modelId="{9068D5BD-3A04-4BCF-865C-84A2A5EB84B1}" type="presOf" srcId="{BC5C1E89-B96B-4828-97EB-ACF40D438818}" destId="{6470BC92-BA60-487E-BAE3-0133421522CA}" srcOrd="0" destOrd="0" presId="urn:microsoft.com/office/officeart/2008/layout/LinedList"/>
    <dgm:cxn modelId="{C3718ED1-EDA1-47A4-A1EC-07581ECF6BD9}" srcId="{BC5C1E89-B96B-4828-97EB-ACF40D438818}" destId="{6B1D353B-E4CC-49F8-ADD7-C4FA354BAB71}" srcOrd="3" destOrd="0" parTransId="{D6C22B6F-7A70-495C-B603-32CAA8FB3EAC}" sibTransId="{913C872A-35BB-4540-B751-02F0F4231C7B}"/>
    <dgm:cxn modelId="{300A3DD6-1F41-4CEC-AFA7-9D05C106E49F}" type="presOf" srcId="{EBF7A495-BA24-478D-9FA8-2CA144904C43}" destId="{28CBC1CA-D38B-4E6F-8E39-34F03EFD05B4}" srcOrd="0" destOrd="0" presId="urn:microsoft.com/office/officeart/2008/layout/LinedList"/>
    <dgm:cxn modelId="{C79E73DA-886B-4D59-BF07-CA63CEA40225}" srcId="{BC5C1E89-B96B-4828-97EB-ACF40D438818}" destId="{C712F038-2211-40C4-B4A4-7B643FCAB8D9}" srcOrd="2" destOrd="0" parTransId="{640512B7-8440-4658-9007-EC88B6383D12}" sibTransId="{1EFA01E8-FCE3-411B-A881-3242667AB5B7}"/>
    <dgm:cxn modelId="{5FCE63E2-4346-4759-8713-1634E1F84C2C}" type="presOf" srcId="{C712F038-2211-40C4-B4A4-7B643FCAB8D9}" destId="{BEFC7B28-AAF3-4429-8796-ACC4FE702B10}" srcOrd="0" destOrd="0" presId="urn:microsoft.com/office/officeart/2008/layout/LinedList"/>
    <dgm:cxn modelId="{81C63CE8-6B4B-4E63-8133-6FDA09F6220F}" srcId="{BC5C1E89-B96B-4828-97EB-ACF40D438818}" destId="{4EB21E6A-E81F-47B1-801C-3708127E1FA9}" srcOrd="4" destOrd="0" parTransId="{AF4CF500-0EFA-4C38-9B7E-110739857725}" sibTransId="{9C657E7D-54F7-4A55-A929-76E3D6444B98}"/>
    <dgm:cxn modelId="{9EF35559-6BE0-4C09-BA88-081D6AEB0F12}" type="presParOf" srcId="{6470BC92-BA60-487E-BAE3-0133421522CA}" destId="{7B19845A-AE12-402B-94E2-49E099FF7CC1}" srcOrd="0" destOrd="0" presId="urn:microsoft.com/office/officeart/2008/layout/LinedList"/>
    <dgm:cxn modelId="{BE94710F-8B61-4397-94B6-F80FBE6C43BE}" type="presParOf" srcId="{6470BC92-BA60-487E-BAE3-0133421522CA}" destId="{37885810-EFCC-4670-B3D2-17E184A79184}" srcOrd="1" destOrd="0" presId="urn:microsoft.com/office/officeart/2008/layout/LinedList"/>
    <dgm:cxn modelId="{0CCD96EC-9D9C-4FDC-9808-4030F88F286D}" type="presParOf" srcId="{37885810-EFCC-4670-B3D2-17E184A79184}" destId="{0C9062C0-CDEA-403E-8AF1-C7DDD167F355}" srcOrd="0" destOrd="0" presId="urn:microsoft.com/office/officeart/2008/layout/LinedList"/>
    <dgm:cxn modelId="{FC2848AE-7782-4304-BBFB-4E3F2C5EB1BD}" type="presParOf" srcId="{37885810-EFCC-4670-B3D2-17E184A79184}" destId="{86056571-4678-4CCE-AC0A-B5286A63C876}" srcOrd="1" destOrd="0" presId="urn:microsoft.com/office/officeart/2008/layout/LinedList"/>
    <dgm:cxn modelId="{75EE1229-4842-4D97-BD69-C99D70253CBB}" type="presParOf" srcId="{6470BC92-BA60-487E-BAE3-0133421522CA}" destId="{30C7A43C-513C-443F-93AF-2389413D9812}" srcOrd="2" destOrd="0" presId="urn:microsoft.com/office/officeart/2008/layout/LinedList"/>
    <dgm:cxn modelId="{BBA0457F-1A3D-4E00-9EAE-8D1E03430A08}" type="presParOf" srcId="{6470BC92-BA60-487E-BAE3-0133421522CA}" destId="{B3DB9DF1-DF73-4163-B4FD-287BDAF2C96E}" srcOrd="3" destOrd="0" presId="urn:microsoft.com/office/officeart/2008/layout/LinedList"/>
    <dgm:cxn modelId="{4F86225B-672E-443B-AD20-59847B525A36}" type="presParOf" srcId="{B3DB9DF1-DF73-4163-B4FD-287BDAF2C96E}" destId="{28CBC1CA-D38B-4E6F-8E39-34F03EFD05B4}" srcOrd="0" destOrd="0" presId="urn:microsoft.com/office/officeart/2008/layout/LinedList"/>
    <dgm:cxn modelId="{A651DAB6-2FCB-414C-A59B-53F98561F532}" type="presParOf" srcId="{B3DB9DF1-DF73-4163-B4FD-287BDAF2C96E}" destId="{CBA4F370-0D40-47B6-9569-C8B97E91E5DD}" srcOrd="1" destOrd="0" presId="urn:microsoft.com/office/officeart/2008/layout/LinedList"/>
    <dgm:cxn modelId="{BC911823-3C7A-4FC3-BFB2-02662288BC4E}" type="presParOf" srcId="{6470BC92-BA60-487E-BAE3-0133421522CA}" destId="{DA2C16E7-ECAB-481F-B58A-E65CB708B79B}" srcOrd="4" destOrd="0" presId="urn:microsoft.com/office/officeart/2008/layout/LinedList"/>
    <dgm:cxn modelId="{5FF00FC5-68CB-41C0-BF00-DED6576F0E58}" type="presParOf" srcId="{6470BC92-BA60-487E-BAE3-0133421522CA}" destId="{151394C2-F6F7-40E3-BB40-D95F3F4F2740}" srcOrd="5" destOrd="0" presId="urn:microsoft.com/office/officeart/2008/layout/LinedList"/>
    <dgm:cxn modelId="{DD281212-31E9-41B6-B6EB-60EA5DE30E9D}" type="presParOf" srcId="{151394C2-F6F7-40E3-BB40-D95F3F4F2740}" destId="{BEFC7B28-AAF3-4429-8796-ACC4FE702B10}" srcOrd="0" destOrd="0" presId="urn:microsoft.com/office/officeart/2008/layout/LinedList"/>
    <dgm:cxn modelId="{CE0D0B08-696F-4279-B66D-0ED5BC106096}" type="presParOf" srcId="{151394C2-F6F7-40E3-BB40-D95F3F4F2740}" destId="{D168480C-A866-4AA8-87BB-E732057041F5}" srcOrd="1" destOrd="0" presId="urn:microsoft.com/office/officeart/2008/layout/LinedList"/>
    <dgm:cxn modelId="{40FAA0FF-8CD7-42C6-9109-DA0395F65710}" type="presParOf" srcId="{6470BC92-BA60-487E-BAE3-0133421522CA}" destId="{4E7D8CC7-9FB9-470B-8B81-05F7355A44FA}" srcOrd="6" destOrd="0" presId="urn:microsoft.com/office/officeart/2008/layout/LinedList"/>
    <dgm:cxn modelId="{79C2A121-F43B-4B46-AAD9-3D2F663D3E4F}" type="presParOf" srcId="{6470BC92-BA60-487E-BAE3-0133421522CA}" destId="{2F93C4CA-F6CD-46C8-8BB4-A5459D39E5E1}" srcOrd="7" destOrd="0" presId="urn:microsoft.com/office/officeart/2008/layout/LinedList"/>
    <dgm:cxn modelId="{F9497072-26FB-48AE-ABF1-C84C6CFD0A12}" type="presParOf" srcId="{2F93C4CA-F6CD-46C8-8BB4-A5459D39E5E1}" destId="{054A1B9D-7BB4-491C-8640-6A55A045DF0B}" srcOrd="0" destOrd="0" presId="urn:microsoft.com/office/officeart/2008/layout/LinedList"/>
    <dgm:cxn modelId="{4EE80C08-89E3-4AC3-A63C-F8ADF038A648}" type="presParOf" srcId="{2F93C4CA-F6CD-46C8-8BB4-A5459D39E5E1}" destId="{9D903CC0-4B4D-41F4-AA00-6EB667D8F65A}" srcOrd="1" destOrd="0" presId="urn:microsoft.com/office/officeart/2008/layout/LinedList"/>
    <dgm:cxn modelId="{C7CCEE4D-5DAF-4D41-938D-9E0926513885}" type="presParOf" srcId="{6470BC92-BA60-487E-BAE3-0133421522CA}" destId="{CFCA4D99-1869-4413-BC46-20AAF4AE86C4}" srcOrd="8" destOrd="0" presId="urn:microsoft.com/office/officeart/2008/layout/LinedList"/>
    <dgm:cxn modelId="{576B5AC1-0B2A-4104-8E0C-798F4C0E62D8}" type="presParOf" srcId="{6470BC92-BA60-487E-BAE3-0133421522CA}" destId="{0E4B8464-14D3-41E9-896E-103EBA064708}" srcOrd="9" destOrd="0" presId="urn:microsoft.com/office/officeart/2008/layout/LinedList"/>
    <dgm:cxn modelId="{C561E079-F54B-4197-9CAF-0EE70769FF5F}" type="presParOf" srcId="{0E4B8464-14D3-41E9-896E-103EBA064708}" destId="{A895AB9C-95B2-420C-99A4-B1847BDF0981}" srcOrd="0" destOrd="0" presId="urn:microsoft.com/office/officeart/2008/layout/LinedList"/>
    <dgm:cxn modelId="{8C7C4111-5FE0-45FE-BE39-407261473186}" type="presParOf" srcId="{0E4B8464-14D3-41E9-896E-103EBA064708}" destId="{15B61476-C8D9-4B4E-B4CC-5845941A53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021057-2B09-4A37-82FF-33B8C6F8835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0E34635-51BF-4E9D-87CF-93072C4916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2400" b="1" dirty="0"/>
            <a:t>Creare una narrazione transmediale</a:t>
          </a:r>
          <a:endParaRPr lang="en-US" sz="2400" dirty="0"/>
        </a:p>
      </dgm:t>
    </dgm:pt>
    <dgm:pt modelId="{DC52B29F-B26D-48E3-B626-A5D4F9AD3B0D}" type="parTrans" cxnId="{1EE3E744-C71B-4BE8-B505-A6929A2B0253}">
      <dgm:prSet/>
      <dgm:spPr/>
      <dgm:t>
        <a:bodyPr/>
        <a:lstStyle/>
        <a:p>
          <a:endParaRPr lang="en-US"/>
        </a:p>
      </dgm:t>
    </dgm:pt>
    <dgm:pt modelId="{AD68170C-8DB8-4D50-8BF7-EE2141C402A8}" type="sibTrans" cxnId="{1EE3E744-C71B-4BE8-B505-A6929A2B0253}">
      <dgm:prSet/>
      <dgm:spPr/>
      <dgm:t>
        <a:bodyPr/>
        <a:lstStyle/>
        <a:p>
          <a:endParaRPr lang="en-US"/>
        </a:p>
      </dgm:t>
    </dgm:pt>
    <dgm:pt modelId="{EB80612D-C95C-4A65-84E3-555CA89BEE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500" i="1" dirty="0"/>
            <a:t>I partecipanti scelgono un tema (es. LA PACE) e creano una rete di connessioni tra libri, film, videogiochi e podcast, utilizzando la piattaforma digitale </a:t>
          </a:r>
          <a:r>
            <a:rPr lang="it-IT" sz="1500" i="1" dirty="0">
              <a:hlinkClick xmlns:r="http://schemas.openxmlformats.org/officeDocument/2006/relationships" r:id="rId1"/>
            </a:rPr>
            <a:t>Kumu</a:t>
          </a:r>
          <a:r>
            <a:rPr lang="it-IT" sz="1500" i="1" dirty="0"/>
            <a:t>.</a:t>
          </a:r>
          <a:endParaRPr lang="en-US" sz="1500" i="1" dirty="0"/>
        </a:p>
      </dgm:t>
    </dgm:pt>
    <dgm:pt modelId="{00DB31F9-6D60-4821-9F46-5227B0477988}" type="parTrans" cxnId="{F3B268F7-C7A2-41EA-AFAB-1232D3B6EFBA}">
      <dgm:prSet/>
      <dgm:spPr/>
      <dgm:t>
        <a:bodyPr/>
        <a:lstStyle/>
        <a:p>
          <a:endParaRPr lang="en-US"/>
        </a:p>
      </dgm:t>
    </dgm:pt>
    <dgm:pt modelId="{2433CF92-98A1-45EA-B190-BC8A1363EFE5}" type="sibTrans" cxnId="{F3B268F7-C7A2-41EA-AFAB-1232D3B6EFBA}">
      <dgm:prSet/>
      <dgm:spPr/>
      <dgm:t>
        <a:bodyPr/>
        <a:lstStyle/>
        <a:p>
          <a:endParaRPr lang="en-US"/>
        </a:p>
      </dgm:t>
    </dgm:pt>
    <dgm:pt modelId="{19081D53-ACCE-4152-91D6-6E93F88A8E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2400" b="1" dirty="0"/>
            <a:t>Come usare le mappe concettuali per esplorare contenuti culturali</a:t>
          </a:r>
          <a:endParaRPr lang="en-US" sz="2400" dirty="0"/>
        </a:p>
      </dgm:t>
    </dgm:pt>
    <dgm:pt modelId="{781DEEFA-FCC5-4136-B0BB-FB08ACDF85C7}" type="parTrans" cxnId="{624F1C25-2B34-4D04-B92D-6F74E5365F2B}">
      <dgm:prSet/>
      <dgm:spPr/>
      <dgm:t>
        <a:bodyPr/>
        <a:lstStyle/>
        <a:p>
          <a:endParaRPr lang="en-US"/>
        </a:p>
      </dgm:t>
    </dgm:pt>
    <dgm:pt modelId="{07071DD1-33E8-4807-A0E4-9D4ACA042527}" type="sibTrans" cxnId="{624F1C25-2B34-4D04-B92D-6F74E5365F2B}">
      <dgm:prSet/>
      <dgm:spPr/>
      <dgm:t>
        <a:bodyPr/>
        <a:lstStyle/>
        <a:p>
          <a:endParaRPr lang="en-US"/>
        </a:p>
      </dgm:t>
    </dgm:pt>
    <dgm:pt modelId="{3E041680-C18D-44BC-BAEC-F4D0DE985E9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500" i="1" dirty="0"/>
            <a:t>I partecipanti imparano a costruire un archivio interattivo, navigabile come una rete di collegamenti ipertestuali.</a:t>
          </a:r>
          <a:endParaRPr lang="en-US" sz="1500" i="1" dirty="0"/>
        </a:p>
      </dgm:t>
    </dgm:pt>
    <dgm:pt modelId="{26152A75-4A92-437E-A5DE-801119BB8249}" type="parTrans" cxnId="{925177BC-1853-4887-8D2C-A9ED96E8B7FC}">
      <dgm:prSet/>
      <dgm:spPr/>
      <dgm:t>
        <a:bodyPr/>
        <a:lstStyle/>
        <a:p>
          <a:endParaRPr lang="en-US"/>
        </a:p>
      </dgm:t>
    </dgm:pt>
    <dgm:pt modelId="{A8BF3B0E-52BE-47DF-B8A4-1D2C0AE5E796}" type="sibTrans" cxnId="{925177BC-1853-4887-8D2C-A9ED96E8B7FC}">
      <dgm:prSet/>
      <dgm:spPr/>
      <dgm:t>
        <a:bodyPr/>
        <a:lstStyle/>
        <a:p>
          <a:endParaRPr lang="en-US"/>
        </a:p>
      </dgm:t>
    </dgm:pt>
    <dgm:pt modelId="{D9B623B5-F2FE-434F-945C-12F74103CA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2500" dirty="0"/>
            <a:t> </a:t>
          </a:r>
          <a:r>
            <a:rPr lang="it-IT" sz="2400" b="1" dirty="0"/>
            <a:t>Podcasting per le biblioteche</a:t>
          </a:r>
          <a:endParaRPr lang="en-US" sz="2400" dirty="0"/>
        </a:p>
      </dgm:t>
    </dgm:pt>
    <dgm:pt modelId="{791B802C-52ED-4D43-973A-F8A8A6688D48}" type="parTrans" cxnId="{E008BEC5-7F55-498F-B387-80980C80F124}">
      <dgm:prSet/>
      <dgm:spPr/>
      <dgm:t>
        <a:bodyPr/>
        <a:lstStyle/>
        <a:p>
          <a:endParaRPr lang="en-US"/>
        </a:p>
      </dgm:t>
    </dgm:pt>
    <dgm:pt modelId="{0E483726-DB87-4911-AD1F-5859C0678A32}" type="sibTrans" cxnId="{E008BEC5-7F55-498F-B387-80980C80F124}">
      <dgm:prSet/>
      <dgm:spPr/>
      <dgm:t>
        <a:bodyPr/>
        <a:lstStyle/>
        <a:p>
          <a:endParaRPr lang="en-US"/>
        </a:p>
      </dgm:t>
    </dgm:pt>
    <dgm:pt modelId="{D0E30AB6-42DE-413F-8F4C-B7EA2FFD68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1500" i="1" dirty="0"/>
            <a:t>Breve laboratorio sulla creazione di un podcast tematico, dalla scrittura alla registrazione.</a:t>
          </a:r>
          <a:endParaRPr lang="en-US" sz="1500" i="1" dirty="0"/>
        </a:p>
      </dgm:t>
    </dgm:pt>
    <dgm:pt modelId="{3EB1AE3F-137F-4474-9242-A805119479E0}" type="parTrans" cxnId="{B3A75842-8740-4ED1-A5FB-D6555C3415C9}">
      <dgm:prSet/>
      <dgm:spPr/>
      <dgm:t>
        <a:bodyPr/>
        <a:lstStyle/>
        <a:p>
          <a:endParaRPr lang="en-US"/>
        </a:p>
      </dgm:t>
    </dgm:pt>
    <dgm:pt modelId="{BD25C851-4F62-4A80-BC89-BFC23AC9E105}" type="sibTrans" cxnId="{B3A75842-8740-4ED1-A5FB-D6555C3415C9}">
      <dgm:prSet/>
      <dgm:spPr/>
      <dgm:t>
        <a:bodyPr/>
        <a:lstStyle/>
        <a:p>
          <a:endParaRPr lang="en-US"/>
        </a:p>
      </dgm:t>
    </dgm:pt>
    <dgm:pt modelId="{6E30561F-3D02-460E-A49E-DF2C77674C28}" type="pres">
      <dgm:prSet presAssocID="{54021057-2B09-4A37-82FF-33B8C6F88359}" presName="root" presStyleCnt="0">
        <dgm:presLayoutVars>
          <dgm:dir/>
          <dgm:resizeHandles val="exact"/>
        </dgm:presLayoutVars>
      </dgm:prSet>
      <dgm:spPr/>
    </dgm:pt>
    <dgm:pt modelId="{993D61BA-4356-425E-A231-D55BFF8B90F4}" type="pres">
      <dgm:prSet presAssocID="{80E34635-51BF-4E9D-87CF-93072C491694}" presName="compNode" presStyleCnt="0"/>
      <dgm:spPr/>
    </dgm:pt>
    <dgm:pt modelId="{07ED8F4B-4C79-4EBD-870B-BCBBF0199A36}" type="pres">
      <dgm:prSet presAssocID="{80E34635-51BF-4E9D-87CF-93072C491694}" presName="bgRect" presStyleLbl="bgShp" presStyleIdx="0" presStyleCnt="3" custLinFactNeighborX="-13403" custLinFactNeighborY="-38427"/>
      <dgm:spPr>
        <a:solidFill>
          <a:srgbClr val="0070C0"/>
        </a:solidFill>
      </dgm:spPr>
    </dgm:pt>
    <dgm:pt modelId="{A61C96D3-2397-45BA-B164-291F068DCC03}" type="pres">
      <dgm:prSet presAssocID="{80E34635-51BF-4E9D-87CF-93072C491694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iferica di gioco con riempimento a tinta unita"/>
        </a:ext>
      </dgm:extLst>
    </dgm:pt>
    <dgm:pt modelId="{3DD901DC-195B-44B8-8369-EB291830A363}" type="pres">
      <dgm:prSet presAssocID="{80E34635-51BF-4E9D-87CF-93072C491694}" presName="spaceRect" presStyleCnt="0"/>
      <dgm:spPr/>
    </dgm:pt>
    <dgm:pt modelId="{A9A07860-25E7-4A14-8C58-825D02980D97}" type="pres">
      <dgm:prSet presAssocID="{80E34635-51BF-4E9D-87CF-93072C491694}" presName="parTx" presStyleLbl="revTx" presStyleIdx="0" presStyleCnt="6">
        <dgm:presLayoutVars>
          <dgm:chMax val="0"/>
          <dgm:chPref val="0"/>
        </dgm:presLayoutVars>
      </dgm:prSet>
      <dgm:spPr/>
    </dgm:pt>
    <dgm:pt modelId="{956BB852-CD35-4D48-9779-81FC813744E1}" type="pres">
      <dgm:prSet presAssocID="{80E34635-51BF-4E9D-87CF-93072C491694}" presName="desTx" presStyleLbl="revTx" presStyleIdx="1" presStyleCnt="6">
        <dgm:presLayoutVars/>
      </dgm:prSet>
      <dgm:spPr/>
    </dgm:pt>
    <dgm:pt modelId="{8F198693-4DD7-4796-A24C-5C8E57FA8A12}" type="pres">
      <dgm:prSet presAssocID="{AD68170C-8DB8-4D50-8BF7-EE2141C402A8}" presName="sibTrans" presStyleCnt="0"/>
      <dgm:spPr/>
    </dgm:pt>
    <dgm:pt modelId="{D0233FD4-4F1B-4E82-ACAE-C90A86C16BBE}" type="pres">
      <dgm:prSet presAssocID="{19081D53-ACCE-4152-91D6-6E93F88A8EE0}" presName="compNode" presStyleCnt="0"/>
      <dgm:spPr/>
    </dgm:pt>
    <dgm:pt modelId="{489A3075-2E66-4E6B-A7F1-F10AA79EA946}" type="pres">
      <dgm:prSet presAssocID="{19081D53-ACCE-4152-91D6-6E93F88A8EE0}" presName="bgRect" presStyleLbl="bgShp" presStyleIdx="1" presStyleCnt="3"/>
      <dgm:spPr>
        <a:solidFill>
          <a:srgbClr val="4BAD59"/>
        </a:solidFill>
        <a:ln>
          <a:solidFill>
            <a:srgbClr val="4BAD59"/>
          </a:solidFill>
        </a:ln>
      </dgm:spPr>
    </dgm:pt>
    <dgm:pt modelId="{1321821A-45A9-4003-8B19-2CC8516BB9F9}" type="pres">
      <dgm:prSet presAssocID="{19081D53-ACCE-4152-91D6-6E93F88A8EE0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pa del tesoro con riempimento a tinta unita"/>
        </a:ext>
      </dgm:extLst>
    </dgm:pt>
    <dgm:pt modelId="{D9E26EA6-B4E5-4147-8D0F-4170332A2262}" type="pres">
      <dgm:prSet presAssocID="{19081D53-ACCE-4152-91D6-6E93F88A8EE0}" presName="spaceRect" presStyleCnt="0"/>
      <dgm:spPr/>
    </dgm:pt>
    <dgm:pt modelId="{77C1EAE9-F1A6-4908-B3C2-4A3B9EB6F062}" type="pres">
      <dgm:prSet presAssocID="{19081D53-ACCE-4152-91D6-6E93F88A8EE0}" presName="parTx" presStyleLbl="revTx" presStyleIdx="2" presStyleCnt="6">
        <dgm:presLayoutVars>
          <dgm:chMax val="0"/>
          <dgm:chPref val="0"/>
        </dgm:presLayoutVars>
      </dgm:prSet>
      <dgm:spPr/>
    </dgm:pt>
    <dgm:pt modelId="{0488D68E-1DD1-45A1-B664-142C9075A99F}" type="pres">
      <dgm:prSet presAssocID="{19081D53-ACCE-4152-91D6-6E93F88A8EE0}" presName="desTx" presStyleLbl="revTx" presStyleIdx="3" presStyleCnt="6">
        <dgm:presLayoutVars/>
      </dgm:prSet>
      <dgm:spPr/>
    </dgm:pt>
    <dgm:pt modelId="{C9538CAB-CCDA-4AA4-8B12-599DBEA977D9}" type="pres">
      <dgm:prSet presAssocID="{07071DD1-33E8-4807-A0E4-9D4ACA042527}" presName="sibTrans" presStyleCnt="0"/>
      <dgm:spPr/>
    </dgm:pt>
    <dgm:pt modelId="{DDD331B8-3630-42B0-8841-599BCE315D3E}" type="pres">
      <dgm:prSet presAssocID="{D9B623B5-F2FE-434F-945C-12F74103CA72}" presName="compNode" presStyleCnt="0"/>
      <dgm:spPr/>
    </dgm:pt>
    <dgm:pt modelId="{C6DF8F79-FE00-407B-96F0-2FB3C8FD041E}" type="pres">
      <dgm:prSet presAssocID="{D9B623B5-F2FE-434F-945C-12F74103CA72}" presName="bgRect" presStyleLbl="bgShp" presStyleIdx="2" presStyleCnt="3"/>
      <dgm:spPr>
        <a:solidFill>
          <a:srgbClr val="FF9900"/>
        </a:solidFill>
      </dgm:spPr>
    </dgm:pt>
    <dgm:pt modelId="{DDC07C81-C845-424E-96D7-EA5E2E144020}" type="pres">
      <dgm:prSet presAssocID="{D9B623B5-F2FE-434F-945C-12F74103CA7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0DB4EFC3-B8E4-4250-B391-1E994C5CD5A4}" type="pres">
      <dgm:prSet presAssocID="{D9B623B5-F2FE-434F-945C-12F74103CA72}" presName="spaceRect" presStyleCnt="0"/>
      <dgm:spPr/>
    </dgm:pt>
    <dgm:pt modelId="{2464B8A0-38E8-4CAF-A81D-711C8CF360BF}" type="pres">
      <dgm:prSet presAssocID="{D9B623B5-F2FE-434F-945C-12F74103CA72}" presName="parTx" presStyleLbl="revTx" presStyleIdx="4" presStyleCnt="6">
        <dgm:presLayoutVars>
          <dgm:chMax val="0"/>
          <dgm:chPref val="0"/>
        </dgm:presLayoutVars>
      </dgm:prSet>
      <dgm:spPr/>
    </dgm:pt>
    <dgm:pt modelId="{8F6430AC-C762-462B-B842-7505EE8A0F58}" type="pres">
      <dgm:prSet presAssocID="{D9B623B5-F2FE-434F-945C-12F74103CA72}" presName="desTx" presStyleLbl="revTx" presStyleIdx="5" presStyleCnt="6" custScaleX="101043">
        <dgm:presLayoutVars/>
      </dgm:prSet>
      <dgm:spPr/>
    </dgm:pt>
  </dgm:ptLst>
  <dgm:cxnLst>
    <dgm:cxn modelId="{624F1C25-2B34-4D04-B92D-6F74E5365F2B}" srcId="{54021057-2B09-4A37-82FF-33B8C6F88359}" destId="{19081D53-ACCE-4152-91D6-6E93F88A8EE0}" srcOrd="1" destOrd="0" parTransId="{781DEEFA-FCC5-4136-B0BB-FB08ACDF85C7}" sibTransId="{07071DD1-33E8-4807-A0E4-9D4ACA042527}"/>
    <dgm:cxn modelId="{B3A75842-8740-4ED1-A5FB-D6555C3415C9}" srcId="{D9B623B5-F2FE-434F-945C-12F74103CA72}" destId="{D0E30AB6-42DE-413F-8F4C-B7EA2FFD68CA}" srcOrd="0" destOrd="0" parTransId="{3EB1AE3F-137F-4474-9242-A805119479E0}" sibTransId="{BD25C851-4F62-4A80-BC89-BFC23AC9E105}"/>
    <dgm:cxn modelId="{1EE3E744-C71B-4BE8-B505-A6929A2B0253}" srcId="{54021057-2B09-4A37-82FF-33B8C6F88359}" destId="{80E34635-51BF-4E9D-87CF-93072C491694}" srcOrd="0" destOrd="0" parTransId="{DC52B29F-B26D-48E3-B626-A5D4F9AD3B0D}" sibTransId="{AD68170C-8DB8-4D50-8BF7-EE2141C402A8}"/>
    <dgm:cxn modelId="{C9CEB24B-22C5-46C3-BA2D-580F10AD4E16}" type="presOf" srcId="{D0E30AB6-42DE-413F-8F4C-B7EA2FFD68CA}" destId="{8F6430AC-C762-462B-B842-7505EE8A0F58}" srcOrd="0" destOrd="0" presId="urn:microsoft.com/office/officeart/2018/2/layout/IconVerticalSolidList"/>
    <dgm:cxn modelId="{6B6C5D86-E6F4-4660-BF49-C37B802124E8}" type="presOf" srcId="{19081D53-ACCE-4152-91D6-6E93F88A8EE0}" destId="{77C1EAE9-F1A6-4908-B3C2-4A3B9EB6F062}" srcOrd="0" destOrd="0" presId="urn:microsoft.com/office/officeart/2018/2/layout/IconVerticalSolidList"/>
    <dgm:cxn modelId="{21C36788-0E43-405B-BEEC-27047E639975}" type="presOf" srcId="{3E041680-C18D-44BC-BAEC-F4D0DE985E9E}" destId="{0488D68E-1DD1-45A1-B664-142C9075A99F}" srcOrd="0" destOrd="0" presId="urn:microsoft.com/office/officeart/2018/2/layout/IconVerticalSolidList"/>
    <dgm:cxn modelId="{1C82FCAA-F429-4F15-A797-48AE6955E5B0}" type="presOf" srcId="{80E34635-51BF-4E9D-87CF-93072C491694}" destId="{A9A07860-25E7-4A14-8C58-825D02980D97}" srcOrd="0" destOrd="0" presId="urn:microsoft.com/office/officeart/2018/2/layout/IconVerticalSolidList"/>
    <dgm:cxn modelId="{16AB9FB0-E5E4-4F16-BAAC-3AD72071E048}" type="presOf" srcId="{D9B623B5-F2FE-434F-945C-12F74103CA72}" destId="{2464B8A0-38E8-4CAF-A81D-711C8CF360BF}" srcOrd="0" destOrd="0" presId="urn:microsoft.com/office/officeart/2018/2/layout/IconVerticalSolidList"/>
    <dgm:cxn modelId="{925177BC-1853-4887-8D2C-A9ED96E8B7FC}" srcId="{19081D53-ACCE-4152-91D6-6E93F88A8EE0}" destId="{3E041680-C18D-44BC-BAEC-F4D0DE985E9E}" srcOrd="0" destOrd="0" parTransId="{26152A75-4A92-437E-A5DE-801119BB8249}" sibTransId="{A8BF3B0E-52BE-47DF-B8A4-1D2C0AE5E796}"/>
    <dgm:cxn modelId="{08F3ACC0-99A3-4BBD-BFB5-8E767F9999FB}" type="presOf" srcId="{EB80612D-C95C-4A65-84E3-555CA89BEEE0}" destId="{956BB852-CD35-4D48-9779-81FC813744E1}" srcOrd="0" destOrd="0" presId="urn:microsoft.com/office/officeart/2018/2/layout/IconVerticalSolidList"/>
    <dgm:cxn modelId="{E008BEC5-7F55-498F-B387-80980C80F124}" srcId="{54021057-2B09-4A37-82FF-33B8C6F88359}" destId="{D9B623B5-F2FE-434F-945C-12F74103CA72}" srcOrd="2" destOrd="0" parTransId="{791B802C-52ED-4D43-973A-F8A8A6688D48}" sibTransId="{0E483726-DB87-4911-AD1F-5859C0678A32}"/>
    <dgm:cxn modelId="{48B9D7DC-FC6A-41F8-A981-D1B583DFB92B}" type="presOf" srcId="{54021057-2B09-4A37-82FF-33B8C6F88359}" destId="{6E30561F-3D02-460E-A49E-DF2C77674C28}" srcOrd="0" destOrd="0" presId="urn:microsoft.com/office/officeart/2018/2/layout/IconVerticalSolidList"/>
    <dgm:cxn modelId="{F3B268F7-C7A2-41EA-AFAB-1232D3B6EFBA}" srcId="{80E34635-51BF-4E9D-87CF-93072C491694}" destId="{EB80612D-C95C-4A65-84E3-555CA89BEEE0}" srcOrd="0" destOrd="0" parTransId="{00DB31F9-6D60-4821-9F46-5227B0477988}" sibTransId="{2433CF92-98A1-45EA-B190-BC8A1363EFE5}"/>
    <dgm:cxn modelId="{67039802-5A56-4A16-AA57-19B6FF2A157C}" type="presParOf" srcId="{6E30561F-3D02-460E-A49E-DF2C77674C28}" destId="{993D61BA-4356-425E-A231-D55BFF8B90F4}" srcOrd="0" destOrd="0" presId="urn:microsoft.com/office/officeart/2018/2/layout/IconVerticalSolidList"/>
    <dgm:cxn modelId="{6D3CA0DB-BAF7-4415-BB7E-DF880F1A3D2B}" type="presParOf" srcId="{993D61BA-4356-425E-A231-D55BFF8B90F4}" destId="{07ED8F4B-4C79-4EBD-870B-BCBBF0199A36}" srcOrd="0" destOrd="0" presId="urn:microsoft.com/office/officeart/2018/2/layout/IconVerticalSolidList"/>
    <dgm:cxn modelId="{CB70D5B8-5496-43D5-AB45-359328D195F1}" type="presParOf" srcId="{993D61BA-4356-425E-A231-D55BFF8B90F4}" destId="{A61C96D3-2397-45BA-B164-291F068DCC03}" srcOrd="1" destOrd="0" presId="urn:microsoft.com/office/officeart/2018/2/layout/IconVerticalSolidList"/>
    <dgm:cxn modelId="{8B0D8831-E3BE-418F-BC30-38255DEBDAB6}" type="presParOf" srcId="{993D61BA-4356-425E-A231-D55BFF8B90F4}" destId="{3DD901DC-195B-44B8-8369-EB291830A363}" srcOrd="2" destOrd="0" presId="urn:microsoft.com/office/officeart/2018/2/layout/IconVerticalSolidList"/>
    <dgm:cxn modelId="{CFC20C6A-A687-4D6C-96FC-F7333788F7F4}" type="presParOf" srcId="{993D61BA-4356-425E-A231-D55BFF8B90F4}" destId="{A9A07860-25E7-4A14-8C58-825D02980D97}" srcOrd="3" destOrd="0" presId="urn:microsoft.com/office/officeart/2018/2/layout/IconVerticalSolidList"/>
    <dgm:cxn modelId="{61A64B20-AD1A-46EE-BF64-FAAD0F45942F}" type="presParOf" srcId="{993D61BA-4356-425E-A231-D55BFF8B90F4}" destId="{956BB852-CD35-4D48-9779-81FC813744E1}" srcOrd="4" destOrd="0" presId="urn:microsoft.com/office/officeart/2018/2/layout/IconVerticalSolidList"/>
    <dgm:cxn modelId="{3C502CE9-515F-4778-BA32-8FC3AE6D9D9A}" type="presParOf" srcId="{6E30561F-3D02-460E-A49E-DF2C77674C28}" destId="{8F198693-4DD7-4796-A24C-5C8E57FA8A12}" srcOrd="1" destOrd="0" presId="urn:microsoft.com/office/officeart/2018/2/layout/IconVerticalSolidList"/>
    <dgm:cxn modelId="{AE3FC4C1-44D9-4C6A-A1DE-FC3065224447}" type="presParOf" srcId="{6E30561F-3D02-460E-A49E-DF2C77674C28}" destId="{D0233FD4-4F1B-4E82-ACAE-C90A86C16BBE}" srcOrd="2" destOrd="0" presId="urn:microsoft.com/office/officeart/2018/2/layout/IconVerticalSolidList"/>
    <dgm:cxn modelId="{C1FE3B5D-FE6E-4BED-8F80-F6D420BCAF95}" type="presParOf" srcId="{D0233FD4-4F1B-4E82-ACAE-C90A86C16BBE}" destId="{489A3075-2E66-4E6B-A7F1-F10AA79EA946}" srcOrd="0" destOrd="0" presId="urn:microsoft.com/office/officeart/2018/2/layout/IconVerticalSolidList"/>
    <dgm:cxn modelId="{8A219861-268B-4007-AE15-FEA41EBE5475}" type="presParOf" srcId="{D0233FD4-4F1B-4E82-ACAE-C90A86C16BBE}" destId="{1321821A-45A9-4003-8B19-2CC8516BB9F9}" srcOrd="1" destOrd="0" presId="urn:microsoft.com/office/officeart/2018/2/layout/IconVerticalSolidList"/>
    <dgm:cxn modelId="{0FA25735-9E84-46CC-B871-D734130311EA}" type="presParOf" srcId="{D0233FD4-4F1B-4E82-ACAE-C90A86C16BBE}" destId="{D9E26EA6-B4E5-4147-8D0F-4170332A2262}" srcOrd="2" destOrd="0" presId="urn:microsoft.com/office/officeart/2018/2/layout/IconVerticalSolidList"/>
    <dgm:cxn modelId="{EE3D8CDE-5156-4EB7-AB2E-3DF5C28143B3}" type="presParOf" srcId="{D0233FD4-4F1B-4E82-ACAE-C90A86C16BBE}" destId="{77C1EAE9-F1A6-4908-B3C2-4A3B9EB6F062}" srcOrd="3" destOrd="0" presId="urn:microsoft.com/office/officeart/2018/2/layout/IconVerticalSolidList"/>
    <dgm:cxn modelId="{33377E12-4276-45D0-A76C-12FABD249C66}" type="presParOf" srcId="{D0233FD4-4F1B-4E82-ACAE-C90A86C16BBE}" destId="{0488D68E-1DD1-45A1-B664-142C9075A99F}" srcOrd="4" destOrd="0" presId="urn:microsoft.com/office/officeart/2018/2/layout/IconVerticalSolidList"/>
    <dgm:cxn modelId="{AFA943A5-ED26-49F4-95EB-9167335C3B7E}" type="presParOf" srcId="{6E30561F-3D02-460E-A49E-DF2C77674C28}" destId="{C9538CAB-CCDA-4AA4-8B12-599DBEA977D9}" srcOrd="3" destOrd="0" presId="urn:microsoft.com/office/officeart/2018/2/layout/IconVerticalSolidList"/>
    <dgm:cxn modelId="{B8595AB1-B0C2-49D9-82D4-73728039C409}" type="presParOf" srcId="{6E30561F-3D02-460E-A49E-DF2C77674C28}" destId="{DDD331B8-3630-42B0-8841-599BCE315D3E}" srcOrd="4" destOrd="0" presId="urn:microsoft.com/office/officeart/2018/2/layout/IconVerticalSolidList"/>
    <dgm:cxn modelId="{E908C134-DEE2-4B20-8602-158496E7D3FC}" type="presParOf" srcId="{DDD331B8-3630-42B0-8841-599BCE315D3E}" destId="{C6DF8F79-FE00-407B-96F0-2FB3C8FD041E}" srcOrd="0" destOrd="0" presId="urn:microsoft.com/office/officeart/2018/2/layout/IconVerticalSolidList"/>
    <dgm:cxn modelId="{C06BAC79-8D31-46CE-AF0B-DFA2FD293F90}" type="presParOf" srcId="{DDD331B8-3630-42B0-8841-599BCE315D3E}" destId="{DDC07C81-C845-424E-96D7-EA5E2E144020}" srcOrd="1" destOrd="0" presId="urn:microsoft.com/office/officeart/2018/2/layout/IconVerticalSolidList"/>
    <dgm:cxn modelId="{088776CF-2E2F-42D1-87D2-FCC24F293C8F}" type="presParOf" srcId="{DDD331B8-3630-42B0-8841-599BCE315D3E}" destId="{0DB4EFC3-B8E4-4250-B391-1E994C5CD5A4}" srcOrd="2" destOrd="0" presId="urn:microsoft.com/office/officeart/2018/2/layout/IconVerticalSolidList"/>
    <dgm:cxn modelId="{E58A65B0-A95F-4066-8561-E0C433843306}" type="presParOf" srcId="{DDD331B8-3630-42B0-8841-599BCE315D3E}" destId="{2464B8A0-38E8-4CAF-A81D-711C8CF360BF}" srcOrd="3" destOrd="0" presId="urn:microsoft.com/office/officeart/2018/2/layout/IconVerticalSolidList"/>
    <dgm:cxn modelId="{90989D72-CA29-4D25-8D06-8F30C707FBCA}" type="presParOf" srcId="{DDD331B8-3630-42B0-8841-599BCE315D3E}" destId="{8F6430AC-C762-462B-B842-7505EE8A0F5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9845A-AE12-402B-94E2-49E099FF7CC1}">
      <dsp:nvSpPr>
        <dsp:cNvPr id="0" name=""/>
        <dsp:cNvSpPr/>
      </dsp:nvSpPr>
      <dsp:spPr>
        <a:xfrm>
          <a:off x="0" y="432"/>
          <a:ext cx="348272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062C0-CDEA-403E-8AF1-C7DDD167F355}">
      <dsp:nvSpPr>
        <dsp:cNvPr id="0" name=""/>
        <dsp:cNvSpPr/>
      </dsp:nvSpPr>
      <dsp:spPr>
        <a:xfrm>
          <a:off x="0" y="432"/>
          <a:ext cx="3482722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Creare</a:t>
          </a:r>
          <a:r>
            <a:rPr lang="en-US" sz="2000" kern="1200" dirty="0">
              <a:solidFill>
                <a:srgbClr val="0070C0"/>
              </a:solidFill>
            </a:rPr>
            <a:t> una </a:t>
          </a:r>
          <a:r>
            <a:rPr lang="en-US" sz="2000" kern="1200" dirty="0" err="1">
              <a:solidFill>
                <a:srgbClr val="0070C0"/>
              </a:solidFill>
            </a:rPr>
            <a:t>biblioteca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digitale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innovativa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432"/>
        <a:ext cx="3482722" cy="708169"/>
      </dsp:txXfrm>
    </dsp:sp>
    <dsp:sp modelId="{30C7A43C-513C-443F-93AF-2389413D9812}">
      <dsp:nvSpPr>
        <dsp:cNvPr id="0" name=""/>
        <dsp:cNvSpPr/>
      </dsp:nvSpPr>
      <dsp:spPr>
        <a:xfrm>
          <a:off x="0" y="708602"/>
          <a:ext cx="348272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BC1CA-D38B-4E6F-8E39-34F03EFD05B4}">
      <dsp:nvSpPr>
        <dsp:cNvPr id="0" name=""/>
        <dsp:cNvSpPr/>
      </dsp:nvSpPr>
      <dsp:spPr>
        <a:xfrm>
          <a:off x="0" y="708602"/>
          <a:ext cx="3482722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Navigare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tra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diversi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formati</a:t>
          </a:r>
          <a:r>
            <a:rPr lang="en-US" sz="2000" kern="1200" dirty="0">
              <a:solidFill>
                <a:srgbClr val="0070C0"/>
              </a:solidFill>
            </a:rPr>
            <a:t> di </a:t>
          </a:r>
          <a:r>
            <a:rPr lang="en-US" sz="2000" kern="1200" dirty="0" err="1">
              <a:solidFill>
                <a:srgbClr val="0070C0"/>
              </a:solidFill>
            </a:rPr>
            <a:t>contenuti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708602"/>
        <a:ext cx="3482722" cy="708169"/>
      </dsp:txXfrm>
    </dsp:sp>
    <dsp:sp modelId="{DA2C16E7-ECAB-481F-B58A-E65CB708B79B}">
      <dsp:nvSpPr>
        <dsp:cNvPr id="0" name=""/>
        <dsp:cNvSpPr/>
      </dsp:nvSpPr>
      <dsp:spPr>
        <a:xfrm>
          <a:off x="0" y="1416772"/>
          <a:ext cx="348272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C7B28-AAF3-4429-8796-ACC4FE702B10}">
      <dsp:nvSpPr>
        <dsp:cNvPr id="0" name=""/>
        <dsp:cNvSpPr/>
      </dsp:nvSpPr>
      <dsp:spPr>
        <a:xfrm>
          <a:off x="0" y="1416772"/>
          <a:ext cx="3482722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Utilizzare</a:t>
          </a:r>
          <a:r>
            <a:rPr lang="en-US" sz="2000" kern="1200" dirty="0">
              <a:solidFill>
                <a:srgbClr val="0070C0"/>
              </a:solidFill>
            </a:rPr>
            <a:t> una </a:t>
          </a:r>
          <a:r>
            <a:rPr lang="en-US" sz="2000" kern="1200" dirty="0" err="1">
              <a:solidFill>
                <a:srgbClr val="0070C0"/>
              </a:solidFill>
            </a:rPr>
            <a:t>mappa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concettuale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interattiva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1416772"/>
        <a:ext cx="3482722" cy="708169"/>
      </dsp:txXfrm>
    </dsp:sp>
    <dsp:sp modelId="{4E7D8CC7-9FB9-470B-8B81-05F7355A44FA}">
      <dsp:nvSpPr>
        <dsp:cNvPr id="0" name=""/>
        <dsp:cNvSpPr/>
      </dsp:nvSpPr>
      <dsp:spPr>
        <a:xfrm>
          <a:off x="0" y="2124941"/>
          <a:ext cx="348272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A1B9D-7BB4-491C-8640-6A55A045DF0B}">
      <dsp:nvSpPr>
        <dsp:cNvPr id="0" name=""/>
        <dsp:cNvSpPr/>
      </dsp:nvSpPr>
      <dsp:spPr>
        <a:xfrm>
          <a:off x="0" y="2124941"/>
          <a:ext cx="3482722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Migliorare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l’accesso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alla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cultura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2124941"/>
        <a:ext cx="3482722" cy="708169"/>
      </dsp:txXfrm>
    </dsp:sp>
    <dsp:sp modelId="{CFCA4D99-1869-4413-BC46-20AAF4AE86C4}">
      <dsp:nvSpPr>
        <dsp:cNvPr id="0" name=""/>
        <dsp:cNvSpPr/>
      </dsp:nvSpPr>
      <dsp:spPr>
        <a:xfrm>
          <a:off x="0" y="2833111"/>
          <a:ext cx="348272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95AB9C-95B2-420C-99A4-B1847BDF0981}">
      <dsp:nvSpPr>
        <dsp:cNvPr id="0" name=""/>
        <dsp:cNvSpPr/>
      </dsp:nvSpPr>
      <dsp:spPr>
        <a:xfrm>
          <a:off x="0" y="2833111"/>
          <a:ext cx="3482722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Rendere</a:t>
          </a:r>
          <a:r>
            <a:rPr lang="en-US" sz="2000" kern="1200" dirty="0">
              <a:solidFill>
                <a:srgbClr val="0070C0"/>
              </a:solidFill>
            </a:rPr>
            <a:t> la </a:t>
          </a:r>
          <a:r>
            <a:rPr lang="en-US" sz="2000" kern="1200" dirty="0" err="1">
              <a:solidFill>
                <a:srgbClr val="0070C0"/>
              </a:solidFill>
            </a:rPr>
            <a:t>ricerca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più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coinvolgente</a:t>
          </a:r>
          <a:r>
            <a:rPr lang="en-US" sz="2000" kern="1200" dirty="0">
              <a:solidFill>
                <a:srgbClr val="0070C0"/>
              </a:solidFill>
            </a:rPr>
            <a:t> e intuitiva.</a:t>
          </a:r>
        </a:p>
      </dsp:txBody>
      <dsp:txXfrm>
        <a:off x="0" y="2833111"/>
        <a:ext cx="3482722" cy="708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19845A-AE12-402B-94E2-49E099FF7CC1}">
      <dsp:nvSpPr>
        <dsp:cNvPr id="0" name=""/>
        <dsp:cNvSpPr/>
      </dsp:nvSpPr>
      <dsp:spPr>
        <a:xfrm>
          <a:off x="0" y="432"/>
          <a:ext cx="407515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062C0-CDEA-403E-8AF1-C7DDD167F355}">
      <dsp:nvSpPr>
        <dsp:cNvPr id="0" name=""/>
        <dsp:cNvSpPr/>
      </dsp:nvSpPr>
      <dsp:spPr>
        <a:xfrm>
          <a:off x="0" y="432"/>
          <a:ext cx="4075153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70C0"/>
              </a:solidFill>
            </a:rPr>
            <a:t>Scaffali tematici per una navigazione intuitiva.</a:t>
          </a:r>
        </a:p>
      </dsp:txBody>
      <dsp:txXfrm>
        <a:off x="0" y="432"/>
        <a:ext cx="4075153" cy="708169"/>
      </dsp:txXfrm>
    </dsp:sp>
    <dsp:sp modelId="{30C7A43C-513C-443F-93AF-2389413D9812}">
      <dsp:nvSpPr>
        <dsp:cNvPr id="0" name=""/>
        <dsp:cNvSpPr/>
      </dsp:nvSpPr>
      <dsp:spPr>
        <a:xfrm>
          <a:off x="0" y="708602"/>
          <a:ext cx="407515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BC1CA-D38B-4E6F-8E39-34F03EFD05B4}">
      <dsp:nvSpPr>
        <dsp:cNvPr id="0" name=""/>
        <dsp:cNvSpPr/>
      </dsp:nvSpPr>
      <dsp:spPr>
        <a:xfrm>
          <a:off x="0" y="708602"/>
          <a:ext cx="4075153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Ogni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nodo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rappresenta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un'opera</a:t>
          </a:r>
          <a:r>
            <a:rPr lang="en-US" sz="2000" kern="1200" dirty="0">
              <a:solidFill>
                <a:srgbClr val="0070C0"/>
              </a:solidFill>
            </a:rPr>
            <a:t> come </a:t>
          </a:r>
          <a:r>
            <a:rPr lang="en-US" sz="2000" kern="1200" dirty="0" err="1">
              <a:solidFill>
                <a:srgbClr val="0070C0"/>
              </a:solidFill>
            </a:rPr>
            <a:t>libro</a:t>
          </a:r>
          <a:r>
            <a:rPr lang="en-US" sz="2000" kern="1200" dirty="0">
              <a:solidFill>
                <a:srgbClr val="0070C0"/>
              </a:solidFill>
            </a:rPr>
            <a:t> o film.</a:t>
          </a:r>
        </a:p>
      </dsp:txBody>
      <dsp:txXfrm>
        <a:off x="0" y="708602"/>
        <a:ext cx="4075153" cy="708169"/>
      </dsp:txXfrm>
    </dsp:sp>
    <dsp:sp modelId="{DA2C16E7-ECAB-481F-B58A-E65CB708B79B}">
      <dsp:nvSpPr>
        <dsp:cNvPr id="0" name=""/>
        <dsp:cNvSpPr/>
      </dsp:nvSpPr>
      <dsp:spPr>
        <a:xfrm>
          <a:off x="0" y="1416772"/>
          <a:ext cx="407515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C7B28-AAF3-4429-8796-ACC4FE702B10}">
      <dsp:nvSpPr>
        <dsp:cNvPr id="0" name=""/>
        <dsp:cNvSpPr/>
      </dsp:nvSpPr>
      <dsp:spPr>
        <a:xfrm>
          <a:off x="0" y="1416772"/>
          <a:ext cx="4075153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Connessioni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tra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contenuti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correlati</a:t>
          </a:r>
          <a:r>
            <a:rPr lang="en-US" sz="2000" kern="1200" dirty="0">
              <a:solidFill>
                <a:srgbClr val="0070C0"/>
              </a:solidFill>
            </a:rPr>
            <a:t> per </a:t>
          </a:r>
          <a:r>
            <a:rPr lang="en-US" sz="2000" kern="1200" dirty="0" err="1">
              <a:solidFill>
                <a:srgbClr val="0070C0"/>
              </a:solidFill>
            </a:rPr>
            <a:t>un'esperienza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completa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1416772"/>
        <a:ext cx="4075153" cy="708169"/>
      </dsp:txXfrm>
    </dsp:sp>
    <dsp:sp modelId="{4E7D8CC7-9FB9-470B-8B81-05F7355A44FA}">
      <dsp:nvSpPr>
        <dsp:cNvPr id="0" name=""/>
        <dsp:cNvSpPr/>
      </dsp:nvSpPr>
      <dsp:spPr>
        <a:xfrm>
          <a:off x="0" y="2124941"/>
          <a:ext cx="407515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A1B9D-7BB4-491C-8640-6A55A045DF0B}">
      <dsp:nvSpPr>
        <dsp:cNvPr id="0" name=""/>
        <dsp:cNvSpPr/>
      </dsp:nvSpPr>
      <dsp:spPr>
        <a:xfrm>
          <a:off x="0" y="2124941"/>
          <a:ext cx="4075153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Facilitare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l'esplorazione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dei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diversi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formati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2124941"/>
        <a:ext cx="4075153" cy="708169"/>
      </dsp:txXfrm>
    </dsp:sp>
    <dsp:sp modelId="{CFCA4D99-1869-4413-BC46-20AAF4AE86C4}">
      <dsp:nvSpPr>
        <dsp:cNvPr id="0" name=""/>
        <dsp:cNvSpPr/>
      </dsp:nvSpPr>
      <dsp:spPr>
        <a:xfrm>
          <a:off x="0" y="2833111"/>
          <a:ext cx="407515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95AB9C-95B2-420C-99A4-B1847BDF0981}">
      <dsp:nvSpPr>
        <dsp:cNvPr id="0" name=""/>
        <dsp:cNvSpPr/>
      </dsp:nvSpPr>
      <dsp:spPr>
        <a:xfrm>
          <a:off x="0" y="2833111"/>
          <a:ext cx="4075153" cy="708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</a:rPr>
            <a:t>Promuovere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l'interazione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tra</a:t>
          </a:r>
          <a:r>
            <a:rPr lang="en-US" sz="2000" kern="1200" dirty="0">
              <a:solidFill>
                <a:srgbClr val="0070C0"/>
              </a:solidFill>
            </a:rPr>
            <a:t> </a:t>
          </a:r>
          <a:r>
            <a:rPr lang="en-US" sz="2000" kern="1200" dirty="0" err="1">
              <a:solidFill>
                <a:srgbClr val="0070C0"/>
              </a:solidFill>
            </a:rPr>
            <a:t>utenti</a:t>
          </a:r>
          <a:r>
            <a:rPr lang="en-US" sz="2000" kern="1200" dirty="0">
              <a:solidFill>
                <a:srgbClr val="0070C0"/>
              </a:solidFill>
            </a:rPr>
            <a:t> e </a:t>
          </a:r>
          <a:r>
            <a:rPr lang="en-US" sz="2000" kern="1200" dirty="0" err="1">
              <a:solidFill>
                <a:srgbClr val="0070C0"/>
              </a:solidFill>
            </a:rPr>
            <a:t>contenuti</a:t>
          </a:r>
          <a:r>
            <a:rPr lang="en-US" sz="2000" kern="1200" dirty="0">
              <a:solidFill>
                <a:srgbClr val="0070C0"/>
              </a:solidFill>
            </a:rPr>
            <a:t>.</a:t>
          </a:r>
        </a:p>
      </dsp:txBody>
      <dsp:txXfrm>
        <a:off x="0" y="2833111"/>
        <a:ext cx="4075153" cy="708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D8F4B-4C79-4EBD-870B-BCBBF0199A36}">
      <dsp:nvSpPr>
        <dsp:cNvPr id="0" name=""/>
        <dsp:cNvSpPr/>
      </dsp:nvSpPr>
      <dsp:spPr>
        <a:xfrm>
          <a:off x="0" y="0"/>
          <a:ext cx="9905999" cy="1056926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96D3-2397-45BA-B164-291F068DCC03}">
      <dsp:nvSpPr>
        <dsp:cNvPr id="0" name=""/>
        <dsp:cNvSpPr/>
      </dsp:nvSpPr>
      <dsp:spPr>
        <a:xfrm>
          <a:off x="319720" y="241777"/>
          <a:ext cx="581878" cy="58130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07860-25E7-4A14-8C58-825D02980D97}">
      <dsp:nvSpPr>
        <dsp:cNvPr id="0" name=""/>
        <dsp:cNvSpPr/>
      </dsp:nvSpPr>
      <dsp:spPr>
        <a:xfrm>
          <a:off x="1221318" y="3968"/>
          <a:ext cx="4457699" cy="1057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67" tIns="111967" rIns="111967" bIns="11196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/>
            <a:t>Creare una narrazione transmediale</a:t>
          </a:r>
          <a:endParaRPr lang="en-US" sz="2400" kern="1200" dirty="0"/>
        </a:p>
      </dsp:txBody>
      <dsp:txXfrm>
        <a:off x="1221318" y="3968"/>
        <a:ext cx="4457699" cy="1057960"/>
      </dsp:txXfrm>
    </dsp:sp>
    <dsp:sp modelId="{956BB852-CD35-4D48-9779-81FC813744E1}">
      <dsp:nvSpPr>
        <dsp:cNvPr id="0" name=""/>
        <dsp:cNvSpPr/>
      </dsp:nvSpPr>
      <dsp:spPr>
        <a:xfrm>
          <a:off x="5679018" y="3968"/>
          <a:ext cx="4031263" cy="1056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58" tIns="111858" rIns="111858" bIns="111858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i="1" kern="1200" dirty="0"/>
            <a:t>I partecipanti scelgono un tema (es. LA PACE) e creano una rete di connessioni tra libri, film, videogiochi e podcast, utilizzando la piattaforma digitale </a:t>
          </a:r>
          <a:r>
            <a:rPr lang="it-IT" sz="1500" i="1" kern="1200" dirty="0">
              <a:hlinkClick xmlns:r="http://schemas.openxmlformats.org/officeDocument/2006/relationships" r:id="rId2"/>
            </a:rPr>
            <a:t>Kumu</a:t>
          </a:r>
          <a:r>
            <a:rPr lang="it-IT" sz="1500" i="1" kern="1200" dirty="0"/>
            <a:t>.</a:t>
          </a:r>
          <a:endParaRPr lang="en-US" sz="1500" i="1" kern="1200" dirty="0"/>
        </a:p>
      </dsp:txBody>
      <dsp:txXfrm>
        <a:off x="5679018" y="3968"/>
        <a:ext cx="4031263" cy="1056926"/>
      </dsp:txXfrm>
    </dsp:sp>
    <dsp:sp modelId="{489A3075-2E66-4E6B-A7F1-F10AA79EA946}">
      <dsp:nvSpPr>
        <dsp:cNvPr id="0" name=""/>
        <dsp:cNvSpPr/>
      </dsp:nvSpPr>
      <dsp:spPr>
        <a:xfrm>
          <a:off x="0" y="1263444"/>
          <a:ext cx="9905999" cy="1056926"/>
        </a:xfrm>
        <a:prstGeom prst="roundRect">
          <a:avLst>
            <a:gd name="adj" fmla="val 10000"/>
          </a:avLst>
        </a:prstGeom>
        <a:solidFill>
          <a:srgbClr val="4BAD59"/>
        </a:solidFill>
        <a:ln>
          <a:solidFill>
            <a:srgbClr val="4BAD5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1821A-45A9-4003-8B19-2CC8516BB9F9}">
      <dsp:nvSpPr>
        <dsp:cNvPr id="0" name=""/>
        <dsp:cNvSpPr/>
      </dsp:nvSpPr>
      <dsp:spPr>
        <a:xfrm>
          <a:off x="319720" y="1501253"/>
          <a:ext cx="581878" cy="58130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1EAE9-F1A6-4908-B3C2-4A3B9EB6F062}">
      <dsp:nvSpPr>
        <dsp:cNvPr id="0" name=""/>
        <dsp:cNvSpPr/>
      </dsp:nvSpPr>
      <dsp:spPr>
        <a:xfrm>
          <a:off x="1221318" y="1263444"/>
          <a:ext cx="4457699" cy="1057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67" tIns="111967" rIns="111967" bIns="11196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/>
            <a:t>Come usare le mappe concettuali per esplorare contenuti culturali</a:t>
          </a:r>
          <a:endParaRPr lang="en-US" sz="2400" kern="1200" dirty="0"/>
        </a:p>
      </dsp:txBody>
      <dsp:txXfrm>
        <a:off x="1221318" y="1263444"/>
        <a:ext cx="4457699" cy="1057960"/>
      </dsp:txXfrm>
    </dsp:sp>
    <dsp:sp modelId="{0488D68E-1DD1-45A1-B664-142C9075A99F}">
      <dsp:nvSpPr>
        <dsp:cNvPr id="0" name=""/>
        <dsp:cNvSpPr/>
      </dsp:nvSpPr>
      <dsp:spPr>
        <a:xfrm>
          <a:off x="5679018" y="1263444"/>
          <a:ext cx="4031263" cy="1056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58" tIns="111858" rIns="111858" bIns="111858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i="1" kern="1200" dirty="0"/>
            <a:t>I partecipanti imparano a costruire un archivio interattivo, navigabile come una rete di collegamenti ipertestuali.</a:t>
          </a:r>
          <a:endParaRPr lang="en-US" sz="1500" i="1" kern="1200" dirty="0"/>
        </a:p>
      </dsp:txBody>
      <dsp:txXfrm>
        <a:off x="5679018" y="1263444"/>
        <a:ext cx="4031263" cy="1056926"/>
      </dsp:txXfrm>
    </dsp:sp>
    <dsp:sp modelId="{C6DF8F79-FE00-407B-96F0-2FB3C8FD041E}">
      <dsp:nvSpPr>
        <dsp:cNvPr id="0" name=""/>
        <dsp:cNvSpPr/>
      </dsp:nvSpPr>
      <dsp:spPr>
        <a:xfrm>
          <a:off x="0" y="2522921"/>
          <a:ext cx="9905999" cy="1056926"/>
        </a:xfrm>
        <a:prstGeom prst="roundRect">
          <a:avLst>
            <a:gd name="adj" fmla="val 10000"/>
          </a:avLst>
        </a:prstGeom>
        <a:solidFill>
          <a:srgbClr val="FF99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C07C81-C845-424E-96D7-EA5E2E144020}">
      <dsp:nvSpPr>
        <dsp:cNvPr id="0" name=""/>
        <dsp:cNvSpPr/>
      </dsp:nvSpPr>
      <dsp:spPr>
        <a:xfrm>
          <a:off x="319720" y="2760729"/>
          <a:ext cx="581878" cy="5813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4B8A0-38E8-4CAF-A81D-711C8CF360BF}">
      <dsp:nvSpPr>
        <dsp:cNvPr id="0" name=""/>
        <dsp:cNvSpPr/>
      </dsp:nvSpPr>
      <dsp:spPr>
        <a:xfrm>
          <a:off x="1221318" y="2522921"/>
          <a:ext cx="4457699" cy="1057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967" tIns="111967" rIns="111967" bIns="1119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/>
            <a:t> </a:t>
          </a:r>
          <a:r>
            <a:rPr lang="it-IT" sz="2400" b="1" kern="1200" dirty="0"/>
            <a:t>Podcasting per le biblioteche</a:t>
          </a:r>
          <a:endParaRPr lang="en-US" sz="2400" kern="1200" dirty="0"/>
        </a:p>
      </dsp:txBody>
      <dsp:txXfrm>
        <a:off x="1221318" y="2522921"/>
        <a:ext cx="4457699" cy="1057960"/>
      </dsp:txXfrm>
    </dsp:sp>
    <dsp:sp modelId="{8F6430AC-C762-462B-B842-7505EE8A0F58}">
      <dsp:nvSpPr>
        <dsp:cNvPr id="0" name=""/>
        <dsp:cNvSpPr/>
      </dsp:nvSpPr>
      <dsp:spPr>
        <a:xfrm>
          <a:off x="5657995" y="2522921"/>
          <a:ext cx="4073309" cy="1056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58" tIns="111858" rIns="111858" bIns="111858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i="1" kern="1200" dirty="0"/>
            <a:t>Breve laboratorio sulla creazione di un podcast tematico, dalla scrittura alla registrazione.</a:t>
          </a:r>
          <a:endParaRPr lang="en-US" sz="1500" i="1" kern="1200" dirty="0"/>
        </a:p>
      </dsp:txBody>
      <dsp:txXfrm>
        <a:off x="5657995" y="2522921"/>
        <a:ext cx="4073309" cy="1056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F05DB-A495-404D-A292-BA2B9449D57F}" type="datetimeFigureOut">
              <a:rPr lang="it-IT" smtClean="0"/>
              <a:t>23/07/26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80E6A-A986-4A84-894E-D16F9EB716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363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2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0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4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3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6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5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64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0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8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1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15" r:id="rId6"/>
    <p:sldLayoutId id="2147483711" r:id="rId7"/>
    <p:sldLayoutId id="2147483712" r:id="rId8"/>
    <p:sldLayoutId id="2147483713" r:id="rId9"/>
    <p:sldLayoutId id="2147483714" r:id="rId10"/>
    <p:sldLayoutId id="214748371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31" name="Picture 1" descr="Biblioteca in legno">
            <a:extLst>
              <a:ext uri="{FF2B5EF4-FFF2-40B4-BE49-F238E27FC236}">
                <a16:creationId xmlns:a16="http://schemas.microsoft.com/office/drawing/2014/main" id="{30DEC516-1C71-C01D-282C-0660200FA8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 r="46591"/>
          <a:stretch/>
        </p:blipFill>
        <p:spPr>
          <a:xfrm>
            <a:off x="6096000" y="-4"/>
            <a:ext cx="6095999" cy="685800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12025B4-7337-735E-4DC9-E634D2011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20000"/>
                </a:schemeClr>
              </a:gs>
              <a:gs pos="26000">
                <a:schemeClr val="bg1">
                  <a:alpha val="7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0CDACD-D191-E642-F686-FCB54B7E5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469570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7" name="Google Shape;165;p1">
            <a:extLst>
              <a:ext uri="{FF2B5EF4-FFF2-40B4-BE49-F238E27FC236}">
                <a16:creationId xmlns:a16="http://schemas.microsoft.com/office/drawing/2014/main" id="{BF307FAF-A982-2959-51C4-6990962E31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1219200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CF1CC985-E72D-9A7D-219C-024FD1C3E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735" y="1673743"/>
            <a:ext cx="5264062" cy="396996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it-IT" sz="4800" dirty="0" err="1">
                <a:solidFill>
                  <a:srgbClr val="0070C0"/>
                </a:solidFill>
              </a:rPr>
              <a:t>B@bel</a:t>
            </a:r>
            <a:r>
              <a:rPr lang="it-IT" sz="4800" dirty="0">
                <a:solidFill>
                  <a:srgbClr val="0070C0"/>
                </a:solidFill>
              </a:rPr>
              <a:t>: la biblioteca del futuro tra gaming, gamification e competenze transmediali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38AC3B70-5FB9-560A-53D8-3853BE98A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735" y="6029733"/>
            <a:ext cx="4381634" cy="442237"/>
          </a:xfrm>
        </p:spPr>
        <p:txBody>
          <a:bodyPr anchor="b">
            <a:normAutofit fontScale="92500" lnSpcReduction="10000"/>
          </a:bodyPr>
          <a:lstStyle/>
          <a:p>
            <a:r>
              <a:rPr lang="it-IT" sz="2400" dirty="0">
                <a:solidFill>
                  <a:srgbClr val="0070C0"/>
                </a:solidFill>
              </a:rPr>
              <a:t>Antonio Scaramuzzino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1121170-1214-3353-2D13-5A4E9F62E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73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oogle Shape;173;p2">
            <a:extLst>
              <a:ext uri="{FF2B5EF4-FFF2-40B4-BE49-F238E27FC236}">
                <a16:creationId xmlns:a16="http://schemas.microsoft.com/office/drawing/2014/main" id="{A266DA38-E853-284F-068F-CDEA4DC205EE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0" y="13498"/>
            <a:ext cx="12188932" cy="6857990"/>
          </a:xfrm>
          <a:prstGeom prst="rect">
            <a:avLst/>
          </a:prstGeom>
          <a:noFill/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690ABACA-14D5-8275-4693-E1A0DD69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4025425" cy="1725613"/>
          </a:xfrm>
        </p:spPr>
        <p:txBody>
          <a:bodyPr>
            <a:normAutofit/>
          </a:bodyPr>
          <a:lstStyle/>
          <a:p>
            <a:r>
              <a:rPr lang="it-IT" sz="4800" dirty="0">
                <a:solidFill>
                  <a:srgbClr val="00B050"/>
                </a:solidFill>
              </a:rPr>
              <a:t>Temi di Discussione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27F35A37-F912-A721-3A79-79FED3C7DF55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869701" y="3348837"/>
            <a:ext cx="5354562" cy="2122323"/>
          </a:xfrm>
        </p:spPr>
        <p:txBody>
          <a:bodyPr>
            <a:normAutofit fontScale="92500" lnSpcReduction="20000"/>
          </a:bodyPr>
          <a:lstStyle/>
          <a:p>
            <a:pPr marL="228600" indent="-228600" algn="l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it-IT" sz="2600" dirty="0">
                <a:solidFill>
                  <a:srgbClr val="00B050"/>
                </a:solidFill>
                <a:effectLst/>
                <a:latin typeface="Tw Cen MT" panose="020B0602020104020603" pitchFamily="34" charset="0"/>
              </a:rPr>
              <a:t>Sviluppo delle capacità transmediali nelle biblioteche</a:t>
            </a:r>
          </a:p>
          <a:p>
            <a:pPr marL="228600" indent="-228600" algn="l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it-IT" sz="2600" dirty="0">
                <a:solidFill>
                  <a:srgbClr val="00B050"/>
                </a:solidFill>
                <a:effectLst/>
                <a:latin typeface="Tw Cen MT" panose="020B0602020104020603" pitchFamily="34" charset="0"/>
              </a:rPr>
              <a:t>Creazione di biblioteche transmediali</a:t>
            </a:r>
          </a:p>
          <a:p>
            <a:r>
              <a:rPr lang="it-IT" sz="2600" dirty="0">
                <a:solidFill>
                  <a:srgbClr val="00B050"/>
                </a:solidFill>
                <a:latin typeface="Tw Cen MT" panose="020B0602020104020603" pitchFamily="34" charset="0"/>
              </a:rPr>
              <a:t>Biblioteche transmediali</a:t>
            </a:r>
            <a:br>
              <a:rPr lang="it-IT" dirty="0">
                <a:solidFill>
                  <a:srgbClr val="FFFFFF"/>
                </a:solidFill>
              </a:rPr>
            </a:br>
            <a:r>
              <a:rPr lang="it-IT" dirty="0">
                <a:solidFill>
                  <a:srgbClr val="FFFFFF"/>
                </a:solidFill>
              </a:rPr>
              <a:t>focus sui dettagli</a:t>
            </a:r>
            <a:endParaRPr lang="it-IT" sz="22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E163EAE-E81D-0E0D-6358-3F6440B5D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7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99FAEB5-D20D-48E2-B67F-57D161AE4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oogle Shape;229;p7" descr="Immagine che contiene testo&#10;&#10;Descrizione generata automaticamente">
            <a:extLst>
              <a:ext uri="{FF2B5EF4-FFF2-40B4-BE49-F238E27FC236}">
                <a16:creationId xmlns:a16="http://schemas.microsoft.com/office/drawing/2014/main" id="{0A5EB626-87E0-BFF9-7FFD-7442670AD4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14070"/>
          <a:stretch/>
        </p:blipFill>
        <p:spPr>
          <a:xfrm>
            <a:off x="0" y="-6"/>
            <a:ext cx="12192000" cy="6858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phic 7" descr="Head with Gears">
            <a:extLst>
              <a:ext uri="{FF2B5EF4-FFF2-40B4-BE49-F238E27FC236}">
                <a16:creationId xmlns:a16="http://schemas.microsoft.com/office/drawing/2014/main" id="{AE8993BB-AC60-DF1B-42AB-F5E7FD7390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56" y="1094625"/>
            <a:ext cx="3829562" cy="3829562"/>
          </a:xfrm>
          <a:prstGeom prst="rect">
            <a:avLst/>
          </a:prstGeom>
        </p:spPr>
      </p:pic>
      <p:pic>
        <p:nvPicPr>
          <p:cNvPr id="7" name="Graphic 7" descr="Head with Gears">
            <a:extLst>
              <a:ext uri="{FF2B5EF4-FFF2-40B4-BE49-F238E27FC236}">
                <a16:creationId xmlns:a16="http://schemas.microsoft.com/office/drawing/2014/main" id="{5F2D431D-1CC3-3B1F-AABA-5F9DE7A90B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27046" y="1190182"/>
            <a:ext cx="3829562" cy="3829562"/>
          </a:xfrm>
          <a:prstGeom prst="rect">
            <a:avLst/>
          </a:prstGeom>
        </p:spPr>
      </p:pic>
      <p:pic>
        <p:nvPicPr>
          <p:cNvPr id="9" name="Google Shape;218;p6">
            <a:extLst>
              <a:ext uri="{FF2B5EF4-FFF2-40B4-BE49-F238E27FC236}">
                <a16:creationId xmlns:a16="http://schemas.microsoft.com/office/drawing/2014/main" id="{FB8F0A94-C18E-CE75-D98C-B3C45DFF66FF}"/>
              </a:ext>
            </a:extLst>
          </p:cNvPr>
          <p:cNvPicPr preferRelativeResize="0"/>
          <p:nvPr/>
        </p:nvPicPr>
        <p:blipFill rotWithShape="1">
          <a:blip r:embed="rId4"/>
          <a:srcRect l="19250" r="17539"/>
          <a:stretch/>
        </p:blipFill>
        <p:spPr>
          <a:xfrm>
            <a:off x="3507620" y="657369"/>
            <a:ext cx="5552057" cy="4704075"/>
          </a:xfrm>
          <a:prstGeom prst="rect">
            <a:avLst/>
          </a:prstGeom>
          <a:noFill/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D9378D91-BCD4-6771-275E-8378974D0AFE}"/>
              </a:ext>
            </a:extLst>
          </p:cNvPr>
          <p:cNvSpPr txBox="1">
            <a:spLocks/>
          </p:cNvSpPr>
          <p:nvPr/>
        </p:nvSpPr>
        <p:spPr>
          <a:xfrm>
            <a:off x="4751744" y="1418414"/>
            <a:ext cx="3063811" cy="30049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900" dirty="0" err="1">
                <a:solidFill>
                  <a:srgbClr val="0070C0"/>
                </a:solidFill>
              </a:rPr>
              <a:t>Sviluppo</a:t>
            </a:r>
            <a:r>
              <a:rPr lang="en-US" sz="3900" dirty="0">
                <a:solidFill>
                  <a:srgbClr val="0070C0"/>
                </a:solidFill>
              </a:rPr>
              <a:t> di </a:t>
            </a:r>
            <a:r>
              <a:rPr lang="en-US" sz="3900" dirty="0" err="1">
                <a:solidFill>
                  <a:srgbClr val="0070C0"/>
                </a:solidFill>
              </a:rPr>
              <a:t>competenze</a:t>
            </a:r>
            <a:r>
              <a:rPr lang="en-US" sz="3900" dirty="0">
                <a:solidFill>
                  <a:srgbClr val="0070C0"/>
                </a:solidFill>
              </a:rPr>
              <a:t> </a:t>
            </a:r>
            <a:r>
              <a:rPr lang="en-US" sz="3900" dirty="0" err="1">
                <a:solidFill>
                  <a:srgbClr val="0070C0"/>
                </a:solidFill>
              </a:rPr>
              <a:t>transmediali</a:t>
            </a:r>
            <a:r>
              <a:rPr lang="en-US" sz="3900" dirty="0">
                <a:solidFill>
                  <a:srgbClr val="0070C0"/>
                </a:solidFill>
              </a:rPr>
              <a:t> </a:t>
            </a:r>
            <a:r>
              <a:rPr lang="en-US" sz="3900" dirty="0" err="1">
                <a:solidFill>
                  <a:srgbClr val="0070C0"/>
                </a:solidFill>
              </a:rPr>
              <a:t>nelle</a:t>
            </a:r>
            <a:r>
              <a:rPr lang="en-US" sz="3900" dirty="0">
                <a:solidFill>
                  <a:srgbClr val="0070C0"/>
                </a:solidFill>
              </a:rPr>
              <a:t> </a:t>
            </a:r>
            <a:r>
              <a:rPr lang="en-US" sz="3900" dirty="0" err="1">
                <a:solidFill>
                  <a:srgbClr val="0070C0"/>
                </a:solidFill>
              </a:rPr>
              <a:t>biblioteche</a:t>
            </a:r>
            <a:endParaRPr lang="en-US" sz="3900" dirty="0">
              <a:solidFill>
                <a:srgbClr val="0070C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52890ED-AD75-4BD9-DAC9-8F2F9C099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8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oogle Shape;250;p9">
            <a:extLst>
              <a:ext uri="{FF2B5EF4-FFF2-40B4-BE49-F238E27FC236}">
                <a16:creationId xmlns:a16="http://schemas.microsoft.com/office/drawing/2014/main" id="{06FCDCF1-51AD-EACE-E872-776D99B1482F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E9BE5955-E1F4-B283-0462-1013123BF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202" y="661680"/>
            <a:ext cx="11056567" cy="1938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dirty="0" err="1">
                <a:solidFill>
                  <a:schemeClr val="accent1"/>
                </a:solidFill>
              </a:rPr>
              <a:t>Programmi</a:t>
            </a:r>
            <a:r>
              <a:rPr lang="en-US" sz="4800" dirty="0">
                <a:solidFill>
                  <a:schemeClr val="accent1"/>
                </a:solidFill>
              </a:rPr>
              <a:t> </a:t>
            </a:r>
            <a:r>
              <a:rPr lang="en-US" sz="4800" dirty="0" err="1">
                <a:solidFill>
                  <a:schemeClr val="accent1"/>
                </a:solidFill>
              </a:rPr>
              <a:t>formativi</a:t>
            </a:r>
            <a:r>
              <a:rPr lang="en-US" sz="4800" dirty="0">
                <a:solidFill>
                  <a:schemeClr val="accent1"/>
                </a:solidFill>
              </a:rPr>
              <a:t> per </a:t>
            </a:r>
            <a:r>
              <a:rPr lang="en-US" sz="4800" dirty="0" err="1">
                <a:solidFill>
                  <a:schemeClr val="accent1"/>
                </a:solidFill>
              </a:rPr>
              <a:t>bibliotecari</a:t>
            </a:r>
            <a:r>
              <a:rPr lang="en-US" sz="4800" dirty="0">
                <a:solidFill>
                  <a:schemeClr val="accent1"/>
                </a:solidFill>
              </a:rPr>
              <a:t> e </a:t>
            </a:r>
            <a:r>
              <a:rPr lang="en-US" sz="4800" dirty="0" err="1">
                <a:solidFill>
                  <a:schemeClr val="accent1"/>
                </a:solidFill>
              </a:rPr>
              <a:t>operatori</a:t>
            </a:r>
            <a:r>
              <a:rPr lang="en-US" sz="4800" dirty="0">
                <a:solidFill>
                  <a:schemeClr val="accent1"/>
                </a:solidFill>
              </a:rPr>
              <a:t> </a:t>
            </a:r>
            <a:r>
              <a:rPr lang="en-US" sz="4800" dirty="0" err="1">
                <a:solidFill>
                  <a:schemeClr val="accent1"/>
                </a:solidFill>
              </a:rPr>
              <a:t>culturali</a:t>
            </a:r>
            <a:endParaRPr lang="en-US" sz="4800" dirty="0">
              <a:solidFill>
                <a:schemeClr val="accent1"/>
              </a:solidFill>
            </a:endParaRPr>
          </a:p>
        </p:txBody>
      </p:sp>
      <p:pic>
        <p:nvPicPr>
          <p:cNvPr id="6" name="Segnaposto contenuto 4" descr="Non riesco a concentrarti sul lavoro quando il collega di lavoro ti interrompe con la rivista">
            <a:extLst>
              <a:ext uri="{FF2B5EF4-FFF2-40B4-BE49-F238E27FC236}">
                <a16:creationId xmlns:a16="http://schemas.microsoft.com/office/drawing/2014/main" id="{FF1F7C0F-850A-C481-9E23-B077DA2D46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5163" r="29125" b="3"/>
          <a:stretch/>
        </p:blipFill>
        <p:spPr>
          <a:xfrm>
            <a:off x="1004251" y="2600007"/>
            <a:ext cx="3494597" cy="354965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A67531DD-30BE-1F4C-F6BC-615E3306804E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851120" y="2607943"/>
            <a:ext cx="6012832" cy="354171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800" b="1" dirty="0">
                <a:solidFill>
                  <a:srgbClr val="4BAD59"/>
                </a:solidFill>
              </a:rPr>
              <a:t>Aggiornamento delle competenze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800" dirty="0">
                <a:solidFill>
                  <a:srgbClr val="4BAD59"/>
                </a:solidFill>
              </a:rPr>
              <a:t>I programmi formativi devono garantire che i bibliotecari siano aggiornati sulle ultime tecnologie, migliorando così i loro servizi.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800" b="1" dirty="0">
                <a:solidFill>
                  <a:srgbClr val="FF9900"/>
                </a:solidFill>
              </a:rPr>
              <a:t>Inclusione di contenuti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800" dirty="0">
                <a:solidFill>
                  <a:srgbClr val="FF9900"/>
                </a:solidFill>
              </a:rPr>
              <a:t>È fondamentale includere contenuti diversificati nei programmi formativi per riflettere la varietà delle comunità servite.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800" b="1" dirty="0">
                <a:solidFill>
                  <a:srgbClr val="0070C0"/>
                </a:solidFill>
              </a:rPr>
              <a:t>Utilizzo delle nuove tecnologie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800" dirty="0">
                <a:solidFill>
                  <a:srgbClr val="0070C0"/>
                </a:solidFill>
              </a:rPr>
              <a:t>I bibliotecari devono padroneggiare le nuove tecnologie per migliorare l'accesso e l'interazione con le risorse informative.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105CD20-F8E9-39A8-29AA-0DAAB0F63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3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oogle Shape;207;p5">
            <a:extLst>
              <a:ext uri="{FF2B5EF4-FFF2-40B4-BE49-F238E27FC236}">
                <a16:creationId xmlns:a16="http://schemas.microsoft.com/office/drawing/2014/main" id="{8C933824-17D2-9657-7CD3-02E04AACF14E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0" y="-1"/>
            <a:ext cx="12188932" cy="6857990"/>
          </a:xfrm>
          <a:prstGeom prst="rect">
            <a:avLst/>
          </a:prstGeom>
          <a:noFill/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DAA8BA9D-D6B3-2B28-2DB5-6BDC0CAB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671" y="962042"/>
            <a:ext cx="3811587" cy="147857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</a:rPr>
              <a:t>Laboratori</a:t>
            </a:r>
            <a:r>
              <a:rPr lang="en-US" sz="4800" dirty="0">
                <a:solidFill>
                  <a:schemeClr val="bg1"/>
                </a:solidFill>
              </a:rPr>
              <a:t> e workshop con </a:t>
            </a:r>
            <a:r>
              <a:rPr lang="en-US" sz="4800" dirty="0" err="1">
                <a:solidFill>
                  <a:schemeClr val="bg1"/>
                </a:solidFill>
              </a:rPr>
              <a:t>studenti</a:t>
            </a:r>
            <a:r>
              <a:rPr lang="en-US" sz="4800" dirty="0">
                <a:solidFill>
                  <a:schemeClr val="bg1"/>
                </a:solidFill>
              </a:rPr>
              <a:t> e </a:t>
            </a:r>
            <a:r>
              <a:rPr lang="en-US" sz="4800" dirty="0" err="1">
                <a:solidFill>
                  <a:schemeClr val="bg1"/>
                </a:solidFill>
              </a:rPr>
              <a:t>giovani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ACEAB13D-4DDB-949A-BCD0-DF9CC0739BF2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77374" y="2325687"/>
            <a:ext cx="5792874" cy="362369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600" b="1" dirty="0">
                <a:solidFill>
                  <a:srgbClr val="4BAD59"/>
                </a:solidFill>
              </a:rPr>
              <a:t>Sviluppo delle competenze critiche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I laboratori pratici aiutano gli studenti a sviluppare competenze critiche necessarie per affrontare le sfide del mondo moderno.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600" b="1" dirty="0">
                <a:solidFill>
                  <a:srgbClr val="4BAD59"/>
                </a:solidFill>
              </a:rPr>
              <a:t>Incentivare la creatività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Attività pratiche stimolano la creatività degli studenti, incoraggiando nuove idee e approcci innovativi.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it-IT" sz="2600" b="1" dirty="0">
                <a:solidFill>
                  <a:srgbClr val="4BAD59"/>
                </a:solidFill>
              </a:rPr>
              <a:t>Interesse per le biblioteche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I laboratori possono anche aumentare l'interesse dei giovani per le biblioteche e le risorse disponibili.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8AD413F-C636-60C4-2DC5-AA01F1526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6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oogle Shape;240;p8">
            <a:extLst>
              <a:ext uri="{FF2B5EF4-FFF2-40B4-BE49-F238E27FC236}">
                <a16:creationId xmlns:a16="http://schemas.microsoft.com/office/drawing/2014/main" id="{A0C69356-7335-E35E-CCB9-CB7E9F79B53B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0" y="10"/>
            <a:ext cx="12188932" cy="6857990"/>
          </a:xfrm>
          <a:prstGeom prst="rect">
            <a:avLst/>
          </a:prstGeom>
          <a:noFill/>
        </p:spPr>
      </p:pic>
      <p:pic>
        <p:nvPicPr>
          <p:cNvPr id="4" name="Google Shape;250;p9">
            <a:extLst>
              <a:ext uri="{FF2B5EF4-FFF2-40B4-BE49-F238E27FC236}">
                <a16:creationId xmlns:a16="http://schemas.microsoft.com/office/drawing/2014/main" id="{2478E0C4-4656-8598-A7F1-1DAA5C858448}"/>
              </a:ext>
            </a:extLst>
          </p:cNvPr>
          <p:cNvPicPr preferRelativeResize="0"/>
          <p:nvPr/>
        </p:nvPicPr>
        <p:blipFill rotWithShape="1">
          <a:blip r:embed="rId3"/>
          <a:srcRect l="25" r="85850" b="80000"/>
          <a:stretch/>
        </p:blipFill>
        <p:spPr>
          <a:xfrm>
            <a:off x="0" y="0"/>
            <a:ext cx="1722100" cy="1371590"/>
          </a:xfrm>
          <a:prstGeom prst="rect">
            <a:avLst/>
          </a:prstGeom>
          <a:noFill/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8055A535-93B2-02A2-5D52-914143283805}"/>
              </a:ext>
            </a:extLst>
          </p:cNvPr>
          <p:cNvSpPr txBox="1">
            <a:spLocks/>
          </p:cNvSpPr>
          <p:nvPr/>
        </p:nvSpPr>
        <p:spPr>
          <a:xfrm>
            <a:off x="-337550" y="927963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rgbClr val="0070C0"/>
                </a:solidFill>
              </a:rPr>
              <a:t>Produzione</a:t>
            </a:r>
            <a:r>
              <a:rPr lang="en-US" sz="4800" dirty="0">
                <a:solidFill>
                  <a:srgbClr val="0070C0"/>
                </a:solidFill>
              </a:rPr>
              <a:t> e </a:t>
            </a:r>
            <a:r>
              <a:rPr lang="en-US" sz="4800" dirty="0" err="1">
                <a:solidFill>
                  <a:srgbClr val="0070C0"/>
                </a:solidFill>
              </a:rPr>
              <a:t>condivisione</a:t>
            </a:r>
            <a:r>
              <a:rPr lang="en-US" sz="4800" dirty="0">
                <a:solidFill>
                  <a:srgbClr val="0070C0"/>
                </a:solidFill>
              </a:rPr>
              <a:t> di </a:t>
            </a:r>
            <a:r>
              <a:rPr lang="en-US" sz="4800" dirty="0" err="1">
                <a:solidFill>
                  <a:srgbClr val="0070C0"/>
                </a:solidFill>
              </a:rPr>
              <a:t>contenuti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transmediali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6" name="Segnaposto contenuto 4" descr="Punto di vista personale: scrivania da ufficio a casa con un monitor per computer desktop, laptop, smartphone, blocco note, caffè e accessori per ufficio. Modello di progettazione del lavoro freelance dello spazio di copia">
            <a:extLst>
              <a:ext uri="{FF2B5EF4-FFF2-40B4-BE49-F238E27FC236}">
                <a16:creationId xmlns:a16="http://schemas.microsoft.com/office/drawing/2014/main" id="{3611AF1E-1447-33E4-77A6-6E39B9C175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066" r="19222" b="3"/>
          <a:stretch/>
        </p:blipFill>
        <p:spPr>
          <a:xfrm>
            <a:off x="226378" y="2743170"/>
            <a:ext cx="3494597" cy="354965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4122CFBF-FB1F-B2CE-9826-7CE0AB0F96B9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345094" y="2555191"/>
            <a:ext cx="6986522" cy="39256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FF9900"/>
                </a:solidFill>
              </a:rPr>
              <a:t>Creatività degli utenti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rgbClr val="FF9900"/>
                </a:solidFill>
              </a:rPr>
              <a:t>Incoraggiare la produzione di contenuti transmediali permette agli utenti di esplorare e esprimere la loro creatività in modi innovativi.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FF9900"/>
                </a:solidFill>
              </a:rPr>
              <a:t>Biblioteche come spazi creativi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rgbClr val="FF9900"/>
                </a:solidFill>
              </a:rPr>
              <a:t>Le biblioteche possono diventare centri di innovazione, dove le idee possono prendere vita e essere condivise con la comunità.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FF9900"/>
                </a:solidFill>
              </a:rPr>
              <a:t>Condivisione delle idee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rgbClr val="FF9900"/>
                </a:solidFill>
              </a:rPr>
              <a:t>La condivisione di contenuti transmediali promuove il dialogo e la collaborazione tra membri della comunità e creatori.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CDB4136-43DC-192C-44FE-03261E959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4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7D514F-962B-2C78-FF31-59797F449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013" t="15409" r="18975"/>
          <a:stretch/>
        </p:blipFill>
        <p:spPr>
          <a:xfrm>
            <a:off x="6094476" y="-33638"/>
            <a:ext cx="6097524" cy="580120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7840"/>
            <a:ext cx="12191999" cy="128016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7AAAA10-F665-8423-C45F-E5BB9AD0A8A7}"/>
              </a:ext>
            </a:extLst>
          </p:cNvPr>
          <p:cNvSpPr txBox="1">
            <a:spLocks/>
          </p:cNvSpPr>
          <p:nvPr/>
        </p:nvSpPr>
        <p:spPr>
          <a:xfrm>
            <a:off x="-3840481" y="-3206742"/>
            <a:ext cx="8178501" cy="9601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100" dirty="0" err="1"/>
              <a:t>Creazione</a:t>
            </a:r>
            <a:r>
              <a:rPr lang="en-US" sz="3100" dirty="0"/>
              <a:t> </a:t>
            </a:r>
            <a:r>
              <a:rPr lang="en-US" sz="3100" dirty="0" err="1"/>
              <a:t>delle</a:t>
            </a:r>
            <a:r>
              <a:rPr lang="en-US" sz="3100" dirty="0"/>
              <a:t> </a:t>
            </a:r>
            <a:r>
              <a:rPr lang="en-US" sz="3100" dirty="0" err="1"/>
              <a:t>biblioteche</a:t>
            </a:r>
            <a:r>
              <a:rPr lang="en-US" sz="3100" dirty="0"/>
              <a:t> </a:t>
            </a:r>
            <a:r>
              <a:rPr lang="en-US" sz="3100" dirty="0" err="1"/>
              <a:t>transmediali</a:t>
            </a:r>
            <a:endParaRPr lang="en-US" sz="3100" dirty="0"/>
          </a:p>
        </p:txBody>
      </p:sp>
      <p:pic>
        <p:nvPicPr>
          <p:cNvPr id="4" name="Google Shape;165;p1">
            <a:extLst>
              <a:ext uri="{FF2B5EF4-FFF2-40B4-BE49-F238E27FC236}">
                <a16:creationId xmlns:a16="http://schemas.microsoft.com/office/drawing/2014/main" id="{62BDCC1C-577D-9CFE-F1DC-F84006D6BD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046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D2C8CC9D-60BF-10D7-FA91-F4DCDFAD7089}"/>
              </a:ext>
            </a:extLst>
          </p:cNvPr>
          <p:cNvSpPr txBox="1">
            <a:spLocks/>
          </p:cNvSpPr>
          <p:nvPr/>
        </p:nvSpPr>
        <p:spPr>
          <a:xfrm>
            <a:off x="248769" y="2817130"/>
            <a:ext cx="5097298" cy="23451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4BAD59"/>
                </a:solidFill>
              </a:rPr>
              <a:t>Creazione delle biblioteche transmediali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8F78648-1755-06DC-633F-DDAAB39CA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Scaffali per libri negli interni +50 esempi fotografici">
            <a:extLst>
              <a:ext uri="{FF2B5EF4-FFF2-40B4-BE49-F238E27FC236}">
                <a16:creationId xmlns:a16="http://schemas.microsoft.com/office/drawing/2014/main" id="{DD53A881-99AD-3DC3-6FE4-F5A6E8C1E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CD0CA9-BD24-AF57-8147-F8BD1F41ACAC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47339" y="2152891"/>
            <a:ext cx="8511466" cy="401931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4BAD59"/>
                </a:solidFill>
              </a:rPr>
              <a:t>Risorse focalizzate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rgbClr val="0070C0"/>
                </a:solidFill>
              </a:rPr>
              <a:t>Le biblioteche possono fornire risorse specifiche che rispondono agli interessi e alle esigenze dei lettori, migliorando l'accesso all'informazione.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it-IT" sz="2400" b="1" dirty="0">
                <a:solidFill>
                  <a:srgbClr val="4BAD59"/>
                </a:solidFill>
              </a:rPr>
              <a:t>Attrarre gruppi diversi</a:t>
            </a:r>
          </a:p>
          <a:p>
            <a:pPr marL="0" lvl="1" indent="0">
              <a:buNone/>
            </a:pPr>
            <a:r>
              <a:rPr lang="it-IT" sz="1500" dirty="0">
                <a:solidFill>
                  <a:srgbClr val="0070C0"/>
                </a:solidFill>
              </a:rPr>
              <a:t>Identificare nuclei tematici aiuta a attrarre lettori con interessi vari, creando una comunità di lettori coinvolti e appassionati.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it-IT" sz="2400" b="1" dirty="0">
                <a:solidFill>
                  <a:srgbClr val="4BAD59"/>
                </a:solidFill>
              </a:rPr>
              <a:t>Stimolare il coinvolgimento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rgbClr val="0070C0"/>
                </a:solidFill>
              </a:rPr>
              <a:t>Focalizzarsi su filoni tematici può stimolare il coinvolgimento dei lettori, incoraggiando attività come discussioni e eventi bibliotecari.</a:t>
            </a:r>
          </a:p>
        </p:txBody>
      </p:sp>
      <p:pic>
        <p:nvPicPr>
          <p:cNvPr id="8" name="Google Shape;186;p3" descr="Immagine che contiene testo, orologio, calibro, segnale&#10;&#10;Descrizione generata automaticamente">
            <a:extLst>
              <a:ext uri="{FF2B5EF4-FFF2-40B4-BE49-F238E27FC236}">
                <a16:creationId xmlns:a16="http://schemas.microsoft.com/office/drawing/2014/main" id="{B19EE578-C70D-2AF5-A23B-3D61D1B866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88173" b="86963"/>
          <a:stretch/>
        </p:blipFill>
        <p:spPr>
          <a:xfrm>
            <a:off x="0" y="-33638"/>
            <a:ext cx="1446835" cy="960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55C0D1D0-A555-284A-18E1-E5D162410B96}"/>
              </a:ext>
            </a:extLst>
          </p:cNvPr>
          <p:cNvSpPr txBox="1">
            <a:spLocks/>
          </p:cNvSpPr>
          <p:nvPr/>
        </p:nvSpPr>
        <p:spPr>
          <a:xfrm>
            <a:off x="723417" y="640684"/>
            <a:ext cx="11342481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rgbClr val="0070C0"/>
                </a:solidFill>
              </a:rPr>
              <a:t>Definizione</a:t>
            </a:r>
            <a:r>
              <a:rPr lang="en-US" sz="4800" dirty="0">
                <a:solidFill>
                  <a:srgbClr val="0070C0"/>
                </a:solidFill>
              </a:rPr>
              <a:t> di nuclei e </a:t>
            </a:r>
            <a:r>
              <a:rPr lang="en-US" sz="4800" dirty="0" err="1">
                <a:solidFill>
                  <a:srgbClr val="0070C0"/>
                </a:solidFill>
              </a:rPr>
              <a:t>filoni</a:t>
            </a:r>
            <a:r>
              <a:rPr lang="en-US" sz="4800" dirty="0">
                <a:solidFill>
                  <a:srgbClr val="0070C0"/>
                </a:solidFill>
              </a:rPr>
              <a:t> tematici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A0631D-2041-6F49-90ED-1075DEA70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  <p:pic>
        <p:nvPicPr>
          <p:cNvPr id="6" name="Google Shape;250;p9">
            <a:extLst>
              <a:ext uri="{FF2B5EF4-FFF2-40B4-BE49-F238E27FC236}">
                <a16:creationId xmlns:a16="http://schemas.microsoft.com/office/drawing/2014/main" id="{42F0B6EA-9FC9-6EA4-2A9E-F5D474324262}"/>
              </a:ext>
            </a:extLst>
          </p:cNvPr>
          <p:cNvPicPr preferRelativeResize="0"/>
          <p:nvPr/>
        </p:nvPicPr>
        <p:blipFill rotWithShape="1">
          <a:blip r:embed="rId5"/>
          <a:srcRect l="25" r="90052" b="88622"/>
          <a:stretch>
            <a:fillRect/>
          </a:stretch>
        </p:blipFill>
        <p:spPr>
          <a:xfrm>
            <a:off x="0" y="0"/>
            <a:ext cx="1209809" cy="780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065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4" descr="Gruppo di cinque persone in piedi presso lo studio legale">
            <a:extLst>
              <a:ext uri="{FF2B5EF4-FFF2-40B4-BE49-F238E27FC236}">
                <a16:creationId xmlns:a16="http://schemas.microsoft.com/office/drawing/2014/main" id="{07C51585-55EB-780E-4300-47F9694FF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83" t="1659" r="30304" b="3"/>
          <a:stretch/>
        </p:blipFill>
        <p:spPr>
          <a:xfrm>
            <a:off x="-214874" y="0"/>
            <a:ext cx="6865587" cy="685800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Google Shape;240;p8">
            <a:extLst>
              <a:ext uri="{FF2B5EF4-FFF2-40B4-BE49-F238E27FC236}">
                <a16:creationId xmlns:a16="http://schemas.microsoft.com/office/drawing/2014/main" id="{D99B7DD6-488C-C3BE-4A2C-B36368BBAB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846"/>
          <a:stretch>
            <a:fillRect/>
          </a:stretch>
        </p:blipFill>
        <p:spPr>
          <a:xfrm>
            <a:off x="1232452" y="0"/>
            <a:ext cx="1095954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659F7ABA-9FDD-6DA3-AC23-32EF6D6924D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096000" y="3089684"/>
            <a:ext cx="5287531" cy="354171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FF9900"/>
                </a:solidFill>
              </a:rPr>
              <a:t>Importanza della Collaborazione</a:t>
            </a:r>
          </a:p>
          <a:p>
            <a:pPr marL="0" lvl="1" indent="0">
              <a:buNone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Collaborare con docenti, formatori e librai è fondamentale per la creazione di biblioteche transmediali, migliorando l'esperienza degli utenti.</a:t>
            </a:r>
          </a:p>
          <a:p>
            <a:pPr marL="0" indent="0">
              <a:lnSpc>
                <a:spcPct val="120000"/>
              </a:lnSpc>
              <a:spcBef>
                <a:spcPts val="2500"/>
              </a:spcBef>
              <a:buNone/>
            </a:pPr>
            <a:r>
              <a:rPr lang="it-IT" sz="2400" b="1" dirty="0">
                <a:solidFill>
                  <a:srgbClr val="FF9900"/>
                </a:solidFill>
              </a:rPr>
              <a:t>Sviluppo di Programmi Creativi</a:t>
            </a:r>
          </a:p>
          <a:p>
            <a:pPr marL="0" lvl="1" indent="0">
              <a:buNone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I docenti e i librai offrono competenze preziose per sviluppare programmi e attività che attirano l'attenzione degli utenti.</a:t>
            </a:r>
          </a:p>
          <a:p>
            <a:pPr marL="0" indent="0">
              <a:lnSpc>
                <a:spcPct val="120000"/>
              </a:lnSpc>
              <a:spcBef>
                <a:spcPts val="2500"/>
              </a:spcBef>
              <a:buNone/>
            </a:pPr>
            <a:r>
              <a:rPr lang="it-IT" sz="2400" b="1" dirty="0">
                <a:solidFill>
                  <a:srgbClr val="FF9900"/>
                </a:solidFill>
              </a:rPr>
              <a:t>Attrazione degli Utenti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Le idee e le competenze condivise dai professionisti aiutano a creare attività che coinvolgono e attraggono gli utenti della biblioteca.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9268ACD1-0EAE-AACE-3107-FE8E731AAD10}"/>
              </a:ext>
            </a:extLst>
          </p:cNvPr>
          <p:cNvSpPr txBox="1">
            <a:spLocks/>
          </p:cNvSpPr>
          <p:nvPr/>
        </p:nvSpPr>
        <p:spPr>
          <a:xfrm>
            <a:off x="6096000" y="1318523"/>
            <a:ext cx="5618922" cy="1930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solidFill>
                  <a:srgbClr val="0070C0"/>
                </a:solidFill>
              </a:rPr>
              <a:t>Coinvolgimento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en-US" sz="3200" dirty="0">
                <a:solidFill>
                  <a:srgbClr val="0070C0"/>
                </a:solidFill>
              </a:rPr>
              <a:t>di </a:t>
            </a:r>
            <a:r>
              <a:rPr lang="en-US" sz="3200" dirty="0" err="1">
                <a:solidFill>
                  <a:srgbClr val="0070C0"/>
                </a:solidFill>
              </a:rPr>
              <a:t>formatori</a:t>
            </a:r>
            <a:r>
              <a:rPr lang="en-US" sz="3200" dirty="0">
                <a:solidFill>
                  <a:srgbClr val="0070C0"/>
                </a:solidFill>
              </a:rPr>
              <a:t>, </a:t>
            </a:r>
            <a:r>
              <a:rPr lang="en-US" sz="3200" dirty="0" err="1">
                <a:solidFill>
                  <a:srgbClr val="0070C0"/>
                </a:solidFill>
              </a:rPr>
              <a:t>librai</a:t>
            </a:r>
            <a:r>
              <a:rPr lang="en-US" sz="3200" dirty="0">
                <a:solidFill>
                  <a:srgbClr val="0070C0"/>
                </a:solidFill>
              </a:rPr>
              <a:t> e </a:t>
            </a:r>
            <a:r>
              <a:rPr lang="en-US" sz="3200" dirty="0" err="1">
                <a:solidFill>
                  <a:srgbClr val="0070C0"/>
                </a:solidFill>
              </a:rPr>
              <a:t>personale</a:t>
            </a:r>
            <a:r>
              <a:rPr lang="en-US" sz="3200" dirty="0">
                <a:solidFill>
                  <a:srgbClr val="0070C0"/>
                </a:solidFill>
              </a:rPr>
              <a:t> delle </a:t>
            </a:r>
            <a:r>
              <a:rPr lang="en-US" sz="3200" dirty="0" err="1">
                <a:solidFill>
                  <a:srgbClr val="0070C0"/>
                </a:solidFill>
              </a:rPr>
              <a:t>biblioteche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6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40;p8">
            <a:extLst>
              <a:ext uri="{FF2B5EF4-FFF2-40B4-BE49-F238E27FC236}">
                <a16:creationId xmlns:a16="http://schemas.microsoft.com/office/drawing/2014/main" id="{3DF3434C-870A-0798-CF92-337B74E74C7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983"/>
          <a:stretch/>
        </p:blipFill>
        <p:spPr>
          <a:xfrm flipH="1">
            <a:off x="-2" y="-9689"/>
            <a:ext cx="1219200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egnaposto contenuto 4" descr="Giovani ragazzi felici che danno cinque come simbolo di lavoro di squadra di successo">
            <a:extLst>
              <a:ext uri="{FF2B5EF4-FFF2-40B4-BE49-F238E27FC236}">
                <a16:creationId xmlns:a16="http://schemas.microsoft.com/office/drawing/2014/main" id="{6DD224CA-9DCE-5298-22D2-23FAFF0FFE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49" t="-1" r="34514" b="3"/>
          <a:stretch/>
        </p:blipFill>
        <p:spPr>
          <a:xfrm>
            <a:off x="6973902" y="0"/>
            <a:ext cx="5492418" cy="6848311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DA052BB0-E0A6-0AE6-1805-5D5773A5C5DA}"/>
              </a:ext>
            </a:extLst>
          </p:cNvPr>
          <p:cNvSpPr txBox="1">
            <a:spLocks/>
          </p:cNvSpPr>
          <p:nvPr/>
        </p:nvSpPr>
        <p:spPr>
          <a:xfrm>
            <a:off x="895357" y="938558"/>
            <a:ext cx="5200643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97C22C27-BA6F-4A49-C4E5-C9551461080C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381882" y="3832229"/>
            <a:ext cx="4475181" cy="32615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FF9900"/>
                </a:solidFill>
              </a:rPr>
              <a:t>Laboratori creativi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I laboratori creativi incoraggiano l'innovazione e la collaborazione, permettendo agli utenti di esprimere la loro creatività.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it-IT" sz="2400" b="1" dirty="0">
                <a:solidFill>
                  <a:srgbClr val="FF9900"/>
                </a:solidFill>
              </a:rPr>
              <a:t>Tecnologie all'avanguardia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L'implementazione di tecnologie avanzate nelle biblioteche migliora l'apprendimento e l'accesso alle informazioni.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BC6F28BB-521D-B481-0ACB-C7AA47AC0C47}"/>
              </a:ext>
            </a:extLst>
          </p:cNvPr>
          <p:cNvSpPr txBox="1">
            <a:spLocks/>
          </p:cNvSpPr>
          <p:nvPr/>
        </p:nvSpPr>
        <p:spPr>
          <a:xfrm>
            <a:off x="895357" y="938558"/>
            <a:ext cx="5945281" cy="2893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 err="1">
                <a:solidFill>
                  <a:srgbClr val="0070C0"/>
                </a:solidFill>
              </a:rPr>
              <a:t>Realizzazione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br>
              <a:rPr lang="en-US" sz="4800" dirty="0">
                <a:solidFill>
                  <a:srgbClr val="0070C0"/>
                </a:solidFill>
              </a:rPr>
            </a:br>
            <a:r>
              <a:rPr lang="en-US" sz="4800" dirty="0">
                <a:solidFill>
                  <a:srgbClr val="0070C0"/>
                </a:solidFill>
              </a:rPr>
              <a:t>di </a:t>
            </a:r>
            <a:r>
              <a:rPr lang="en-US" sz="4800" dirty="0" err="1">
                <a:solidFill>
                  <a:srgbClr val="0070C0"/>
                </a:solidFill>
              </a:rPr>
              <a:t>spazi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multimediali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br>
              <a:rPr lang="en-US" sz="4800" dirty="0">
                <a:solidFill>
                  <a:srgbClr val="0070C0"/>
                </a:solidFill>
              </a:rPr>
            </a:br>
            <a:r>
              <a:rPr lang="en-US" sz="4800" dirty="0">
                <a:solidFill>
                  <a:srgbClr val="0070C0"/>
                </a:solidFill>
              </a:rPr>
              <a:t>e </a:t>
            </a:r>
            <a:r>
              <a:rPr lang="en-US" sz="4800" dirty="0" err="1">
                <a:solidFill>
                  <a:srgbClr val="0070C0"/>
                </a:solidFill>
              </a:rPr>
              <a:t>interattivi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2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FF8970D7-4513-71AE-2CA2-6A4496AF96F3}"/>
              </a:ext>
            </a:extLst>
          </p:cNvPr>
          <p:cNvSpPr txBox="1">
            <a:spLocks/>
          </p:cNvSpPr>
          <p:nvPr/>
        </p:nvSpPr>
        <p:spPr>
          <a:xfrm>
            <a:off x="383778" y="2745052"/>
            <a:ext cx="4081542" cy="136789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>
                <a:solidFill>
                  <a:srgbClr val="0070C0"/>
                </a:solidFill>
              </a:rPr>
              <a:t>Biblioteche transmediali</a:t>
            </a:r>
            <a:br>
              <a:rPr lang="it-IT" dirty="0">
                <a:solidFill>
                  <a:srgbClr val="0070C0"/>
                </a:solidFill>
              </a:rPr>
            </a:br>
            <a:r>
              <a:rPr lang="it-IT" dirty="0">
                <a:solidFill>
                  <a:srgbClr val="0070C0"/>
                </a:solidFill>
              </a:rPr>
              <a:t>focus sui dettagli</a:t>
            </a:r>
          </a:p>
        </p:txBody>
      </p:sp>
      <p:pic>
        <p:nvPicPr>
          <p:cNvPr id="1028" name="Picture 4" descr="Quali sono i migliori siti per comprare libri? – Guida Consumatore">
            <a:extLst>
              <a:ext uri="{FF2B5EF4-FFF2-40B4-BE49-F238E27FC236}">
                <a16:creationId xmlns:a16="http://schemas.microsoft.com/office/drawing/2014/main" id="{A39A8799-2349-B72F-E374-F201F5DD4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0"/>
          <a:stretch/>
        </p:blipFill>
        <p:spPr bwMode="auto">
          <a:xfrm>
            <a:off x="4763834" y="0"/>
            <a:ext cx="7427373" cy="575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65;p1">
            <a:extLst>
              <a:ext uri="{FF2B5EF4-FFF2-40B4-BE49-F238E27FC236}">
                <a16:creationId xmlns:a16="http://schemas.microsoft.com/office/drawing/2014/main" id="{89FCD44D-E810-84EB-FC99-20C667677F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69582734-D06A-D1BB-F359-F010DD27766F}"/>
              </a:ext>
            </a:extLst>
          </p:cNvPr>
          <p:cNvSpPr txBox="1">
            <a:spLocks/>
          </p:cNvSpPr>
          <p:nvPr/>
        </p:nvSpPr>
        <p:spPr>
          <a:xfrm>
            <a:off x="383778" y="2486705"/>
            <a:ext cx="4606724" cy="32524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800" dirty="0">
                <a:solidFill>
                  <a:srgbClr val="0070C0"/>
                </a:solidFill>
              </a:rPr>
              <a:t>Biblioteche transmediali:</a:t>
            </a:r>
            <a:br>
              <a:rPr lang="it-IT" sz="4800" dirty="0">
                <a:solidFill>
                  <a:srgbClr val="0070C0"/>
                </a:solidFill>
              </a:rPr>
            </a:br>
            <a:r>
              <a:rPr lang="it-IT" sz="4800" dirty="0">
                <a:solidFill>
                  <a:srgbClr val="0070C0"/>
                </a:solidFill>
              </a:rPr>
              <a:t>focus sui dettagli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68E26F2-3CF5-B981-6623-4126947B4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1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4" descr="Biblioteca pubblica astratta sfocata con scaffali">
            <a:extLst>
              <a:ext uri="{FF2B5EF4-FFF2-40B4-BE49-F238E27FC236}">
                <a16:creationId xmlns:a16="http://schemas.microsoft.com/office/drawing/2014/main" id="{8FE57584-08B6-43CF-DEE4-68FE619D56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3" r="24307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pic>
        <p:nvPicPr>
          <p:cNvPr id="2" name="Google Shape;186;p3" descr="Immagine che contiene testo, orologio, calibro, segnale">
            <a:extLst>
              <a:ext uri="{FF2B5EF4-FFF2-40B4-BE49-F238E27FC236}">
                <a16:creationId xmlns:a16="http://schemas.microsoft.com/office/drawing/2014/main" id="{A95CD0D1-EB99-B6AA-326C-2F30D12A1D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10642C56-AABF-B21D-E815-82BADA7F6461}"/>
              </a:ext>
            </a:extLst>
          </p:cNvPr>
          <p:cNvSpPr txBox="1">
            <a:spLocks/>
          </p:cNvSpPr>
          <p:nvPr/>
        </p:nvSpPr>
        <p:spPr>
          <a:xfrm>
            <a:off x="7552944" y="115746"/>
            <a:ext cx="4605483" cy="2274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rgbClr val="FF9900"/>
                </a:solidFill>
              </a:rPr>
              <a:t>Obiettivo</a:t>
            </a:r>
            <a:r>
              <a:rPr lang="en-US" sz="4800" dirty="0">
                <a:solidFill>
                  <a:srgbClr val="FF9900"/>
                </a:solidFill>
              </a:rPr>
              <a:t> </a:t>
            </a:r>
            <a:r>
              <a:rPr lang="en-US" sz="4800" dirty="0" err="1">
                <a:solidFill>
                  <a:srgbClr val="FF9900"/>
                </a:solidFill>
              </a:rPr>
              <a:t>della</a:t>
            </a:r>
            <a:r>
              <a:rPr lang="en-US" sz="4800" dirty="0">
                <a:solidFill>
                  <a:srgbClr val="FF9900"/>
                </a:solidFill>
              </a:rPr>
              <a:t> </a:t>
            </a:r>
            <a:r>
              <a:rPr lang="en-US" sz="4800" dirty="0" err="1">
                <a:solidFill>
                  <a:srgbClr val="FF9900"/>
                </a:solidFill>
              </a:rPr>
              <a:t>Piattaforma</a:t>
            </a:r>
            <a:endParaRPr lang="en-US" sz="4800" dirty="0">
              <a:solidFill>
                <a:srgbClr val="FF9900"/>
              </a:solidFill>
            </a:endParaRPr>
          </a:p>
        </p:txBody>
      </p:sp>
      <p:graphicFrame>
        <p:nvGraphicFramePr>
          <p:cNvPr id="6" name="Segnaposto contenuto 3">
            <a:extLst>
              <a:ext uri="{FF2B5EF4-FFF2-40B4-BE49-F238E27FC236}">
                <a16:creationId xmlns:a16="http://schemas.microsoft.com/office/drawing/2014/main" id="{CEB82326-6D77-E2B3-EA6F-C0054FC406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571647"/>
              </p:ext>
            </p:extLst>
          </p:nvPr>
        </p:nvGraphicFramePr>
        <p:xfrm>
          <a:off x="8101854" y="2238600"/>
          <a:ext cx="3482722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985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4" descr="Cactus e libri su uno scaffale">
            <a:extLst>
              <a:ext uri="{FF2B5EF4-FFF2-40B4-BE49-F238E27FC236}">
                <a16:creationId xmlns:a16="http://schemas.microsoft.com/office/drawing/2014/main" id="{20FABEB4-1F6B-8550-D03A-4D11E4C533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12" r="17018" b="-1"/>
          <a:stretch/>
        </p:blipFill>
        <p:spPr>
          <a:xfrm>
            <a:off x="0" y="10"/>
            <a:ext cx="7558541" cy="6857990"/>
          </a:xfrm>
          <a:prstGeom prst="rect">
            <a:avLst/>
          </a:prstGeom>
        </p:spPr>
      </p:pic>
      <p:pic>
        <p:nvPicPr>
          <p:cNvPr id="2" name="Google Shape;186;p3" descr="Immagine che contiene testo, orologio, calibro, segnale&#10;&#10;Descrizione generata automaticamente">
            <a:extLst>
              <a:ext uri="{FF2B5EF4-FFF2-40B4-BE49-F238E27FC236}">
                <a16:creationId xmlns:a16="http://schemas.microsoft.com/office/drawing/2014/main" id="{B59602EF-B328-8FA7-B705-4D0F54D35C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3330CFF7-1334-343B-DAB9-D1728555D1E8}"/>
              </a:ext>
            </a:extLst>
          </p:cNvPr>
          <p:cNvSpPr txBox="1">
            <a:spLocks/>
          </p:cNvSpPr>
          <p:nvPr/>
        </p:nvSpPr>
        <p:spPr>
          <a:xfrm>
            <a:off x="7962519" y="163010"/>
            <a:ext cx="4722471" cy="1923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err="1">
                <a:solidFill>
                  <a:srgbClr val="FF9900"/>
                </a:solidFill>
              </a:rPr>
              <a:t>Struttura</a:t>
            </a:r>
            <a:r>
              <a:rPr lang="en-US" sz="4800" dirty="0">
                <a:solidFill>
                  <a:srgbClr val="FF9900"/>
                </a:solidFill>
              </a:rPr>
              <a:t> del Progetto</a:t>
            </a:r>
          </a:p>
        </p:txBody>
      </p:sp>
      <p:graphicFrame>
        <p:nvGraphicFramePr>
          <p:cNvPr id="5" name="Segnaposto contenuto 3">
            <a:extLst>
              <a:ext uri="{FF2B5EF4-FFF2-40B4-BE49-F238E27FC236}">
                <a16:creationId xmlns:a16="http://schemas.microsoft.com/office/drawing/2014/main" id="{908DDD2C-36B0-BAE7-F84E-214DC5F2DC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377255"/>
              </p:ext>
            </p:extLst>
          </p:nvPr>
        </p:nvGraphicFramePr>
        <p:xfrm>
          <a:off x="7837694" y="2249488"/>
          <a:ext cx="4075153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0909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Google Shape;229;p7" descr="Immagine che contiene testo&#10;&#10;Descrizione generata automaticamente">
            <a:extLst>
              <a:ext uri="{FF2B5EF4-FFF2-40B4-BE49-F238E27FC236}">
                <a16:creationId xmlns:a16="http://schemas.microsoft.com/office/drawing/2014/main" id="{3A847BA4-4490-97F5-8FC0-988CF0240769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3068" y="-1"/>
            <a:ext cx="12188932" cy="6857990"/>
          </a:xfrm>
          <a:prstGeom prst="rect">
            <a:avLst/>
          </a:prstGeom>
          <a:noFill/>
        </p:spPr>
      </p:pic>
      <p:pic>
        <p:nvPicPr>
          <p:cNvPr id="3" name="Immagine 2" descr="Immagine che contiene testo, schermata, cerchio, diagramma&#10;&#10;Il contenuto generato dall'IA potrebbe non essere corretto.">
            <a:extLst>
              <a:ext uri="{FF2B5EF4-FFF2-40B4-BE49-F238E27FC236}">
                <a16:creationId xmlns:a16="http://schemas.microsoft.com/office/drawing/2014/main" id="{59394932-4F24-5511-0B28-6C6179530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833" y="1690713"/>
            <a:ext cx="7219140" cy="4060767"/>
          </a:xfrm>
          <a:prstGeom prst="round2DiagRect">
            <a:avLst>
              <a:gd name="adj1" fmla="val 5608"/>
              <a:gd name="adj2" fmla="val 36935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642F7A4F-B1D2-1136-D419-30290DB9D180}"/>
              </a:ext>
            </a:extLst>
          </p:cNvPr>
          <p:cNvSpPr txBox="1">
            <a:spLocks/>
          </p:cNvSpPr>
          <p:nvPr/>
        </p:nvSpPr>
        <p:spPr>
          <a:xfrm>
            <a:off x="807318" y="780275"/>
            <a:ext cx="11160796" cy="819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4BAD59"/>
                </a:solidFill>
              </a:rPr>
              <a:t>Navigazione </a:t>
            </a:r>
            <a:r>
              <a:rPr lang="en-US" sz="4000" dirty="0" err="1">
                <a:solidFill>
                  <a:srgbClr val="4BAD59"/>
                </a:solidFill>
              </a:rPr>
              <a:t>Transmediale</a:t>
            </a:r>
            <a:r>
              <a:rPr lang="en-US" sz="4000" dirty="0">
                <a:solidFill>
                  <a:srgbClr val="4BAD59"/>
                </a:solidFill>
              </a:rPr>
              <a:t> </a:t>
            </a:r>
            <a:r>
              <a:rPr lang="en-US" sz="4000" dirty="0" err="1">
                <a:solidFill>
                  <a:srgbClr val="4BAD59"/>
                </a:solidFill>
              </a:rPr>
              <a:t>nel</a:t>
            </a:r>
            <a:r>
              <a:rPr lang="en-US" sz="4000" dirty="0">
                <a:solidFill>
                  <a:srgbClr val="4BAD59"/>
                </a:solidFill>
              </a:rPr>
              <a:t> </a:t>
            </a:r>
            <a:r>
              <a:rPr lang="en-US" sz="4000" dirty="0" err="1">
                <a:solidFill>
                  <a:srgbClr val="4BAD59"/>
                </a:solidFill>
              </a:rPr>
              <a:t>Servizio</a:t>
            </a:r>
            <a:r>
              <a:rPr lang="en-US" sz="4000" dirty="0">
                <a:solidFill>
                  <a:srgbClr val="4BAD59"/>
                </a:solidFill>
              </a:rPr>
              <a:t> Civile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BE924F-8506-DB75-0BDF-99A083A1B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0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3;p2">
            <a:extLst>
              <a:ext uri="{FF2B5EF4-FFF2-40B4-BE49-F238E27FC236}">
                <a16:creationId xmlns:a16="http://schemas.microsoft.com/office/drawing/2014/main" id="{7801B9EA-B085-93F1-C742-E6F92C8B85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E88E61D2-5821-F245-6CFB-0A92437EF03E}"/>
              </a:ext>
            </a:extLst>
          </p:cNvPr>
          <p:cNvSpPr txBox="1">
            <a:spLocks/>
          </p:cNvSpPr>
          <p:nvPr/>
        </p:nvSpPr>
        <p:spPr>
          <a:xfrm>
            <a:off x="6940061" y="116776"/>
            <a:ext cx="5251938" cy="3665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solidFill>
                  <a:schemeClr val="bg1"/>
                </a:solidFill>
              </a:rPr>
              <a:t>Innovazione</a:t>
            </a:r>
            <a:r>
              <a:rPr lang="en-US" sz="4800" dirty="0">
                <a:solidFill>
                  <a:schemeClr val="bg1"/>
                </a:solidFill>
              </a:rPr>
              <a:t> del Progetto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1FCD144-2DDB-E1D2-8E52-1B85AE65925B}"/>
              </a:ext>
            </a:extLst>
          </p:cNvPr>
          <p:cNvSpPr txBox="1"/>
          <p:nvPr/>
        </p:nvSpPr>
        <p:spPr>
          <a:xfrm>
            <a:off x="692405" y="1949667"/>
            <a:ext cx="4559535" cy="992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b="1" dirty="0" err="1">
                <a:solidFill>
                  <a:srgbClr val="4BAD59"/>
                </a:solidFill>
              </a:rPr>
              <a:t>Archivio</a:t>
            </a:r>
            <a:r>
              <a:rPr lang="en-US" sz="2400" b="1" dirty="0">
                <a:solidFill>
                  <a:srgbClr val="4BAD59"/>
                </a:solidFill>
              </a:rPr>
              <a:t> </a:t>
            </a:r>
            <a:r>
              <a:rPr lang="en-US" sz="2400" b="1" dirty="0" err="1">
                <a:solidFill>
                  <a:srgbClr val="4BAD59"/>
                </a:solidFill>
              </a:rPr>
              <a:t>enciclopedico</a:t>
            </a:r>
            <a:r>
              <a:rPr lang="en-US" sz="2400" b="1" dirty="0">
                <a:solidFill>
                  <a:srgbClr val="4BAD59"/>
                </a:solidFill>
              </a:rPr>
              <a:t> </a:t>
            </a:r>
            <a:r>
              <a:rPr lang="en-US" sz="2400" b="1" dirty="0" err="1">
                <a:solidFill>
                  <a:srgbClr val="4BAD59"/>
                </a:solidFill>
              </a:rPr>
              <a:t>visivo</a:t>
            </a:r>
            <a:r>
              <a:rPr lang="en-US" sz="2400" b="1" dirty="0">
                <a:solidFill>
                  <a:srgbClr val="4BAD59"/>
                </a:solidFill>
              </a:rPr>
              <a:t> </a:t>
            </a:r>
          </a:p>
          <a:p>
            <a:pPr algn="just">
              <a:lnSpc>
                <a:spcPct val="110000"/>
              </a:lnSpc>
            </a:pP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Utilizzo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di una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mappa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concettuale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per la navigazione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interattiva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8E74884-6E52-238F-61DF-51ED3A738127}"/>
              </a:ext>
            </a:extLst>
          </p:cNvPr>
          <p:cNvSpPr txBox="1"/>
          <p:nvPr/>
        </p:nvSpPr>
        <p:spPr>
          <a:xfrm>
            <a:off x="1402614" y="3682810"/>
            <a:ext cx="6052669" cy="73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b="1" dirty="0" err="1">
                <a:solidFill>
                  <a:srgbClr val="4BAD59"/>
                </a:solidFill>
              </a:rPr>
              <a:t>Coinvolgimento</a:t>
            </a:r>
            <a:r>
              <a:rPr lang="en-US" sz="2400" b="1" dirty="0">
                <a:solidFill>
                  <a:srgbClr val="4BAD59"/>
                </a:solidFill>
              </a:rPr>
              <a:t> </a:t>
            </a:r>
            <a:r>
              <a:rPr lang="en-US" sz="2400" b="1" dirty="0" err="1">
                <a:solidFill>
                  <a:srgbClr val="4BAD59"/>
                </a:solidFill>
              </a:rPr>
              <a:t>attivo</a:t>
            </a:r>
            <a:r>
              <a:rPr lang="en-US" sz="2400" b="1" dirty="0">
                <a:solidFill>
                  <a:srgbClr val="4BAD59"/>
                </a:solidFill>
              </a:rPr>
              <a:t> </a:t>
            </a:r>
          </a:p>
          <a:p>
            <a:pPr algn="just">
              <a:lnSpc>
                <a:spcPct val="110000"/>
              </a:lnSpc>
            </a:pP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Possibilità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utenti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e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istituzioni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aggiungere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percorsi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e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connessioni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1DD9AB3-3783-B4DB-D1D9-B6A96052C6F2}"/>
              </a:ext>
            </a:extLst>
          </p:cNvPr>
          <p:cNvSpPr txBox="1"/>
          <p:nvPr/>
        </p:nvSpPr>
        <p:spPr>
          <a:xfrm>
            <a:off x="2321763" y="5143447"/>
            <a:ext cx="9236596" cy="992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b="1" dirty="0" err="1">
                <a:solidFill>
                  <a:srgbClr val="4BAD59"/>
                </a:solidFill>
              </a:rPr>
              <a:t>Strumenti</a:t>
            </a:r>
            <a:r>
              <a:rPr lang="en-US" sz="2400" b="1" dirty="0">
                <a:solidFill>
                  <a:srgbClr val="4BAD59"/>
                </a:solidFill>
              </a:rPr>
              <a:t> di </a:t>
            </a:r>
            <a:r>
              <a:rPr lang="en-US" sz="2400" b="1" dirty="0" err="1">
                <a:solidFill>
                  <a:srgbClr val="4BAD59"/>
                </a:solidFill>
              </a:rPr>
              <a:t>scoperta</a:t>
            </a:r>
            <a:endParaRPr lang="en-US" sz="2400" b="1" dirty="0">
              <a:solidFill>
                <a:srgbClr val="4BAD59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Implementare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strumenti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scoperta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personalizzati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suggerire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nuovi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contenuti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. (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Funzione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“Se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ti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piace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questo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potresti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amare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anche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…”)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3491DCB-0A32-968C-11C3-E84625560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7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oogle Shape;240;p8">
            <a:extLst>
              <a:ext uri="{FF2B5EF4-FFF2-40B4-BE49-F238E27FC236}">
                <a16:creationId xmlns:a16="http://schemas.microsoft.com/office/drawing/2014/main" id="{71BF26FF-0244-B6D9-07E6-3C10D44C4D8B}"/>
              </a:ext>
            </a:extLst>
          </p:cNvPr>
          <p:cNvPicPr preferRelativeResize="0"/>
          <p:nvPr/>
        </p:nvPicPr>
        <p:blipFill rotWithShape="1">
          <a:blip r:embed="rId2"/>
          <a:srcRect r="-2" b="5472"/>
          <a:stretch/>
        </p:blipFill>
        <p:spPr>
          <a:xfrm flipH="1">
            <a:off x="0" y="-2"/>
            <a:ext cx="5674897" cy="3339137"/>
          </a:xfrm>
          <a:prstGeom prst="rect">
            <a:avLst/>
          </a:prstGeom>
          <a:noFill/>
        </p:spPr>
      </p:pic>
      <p:pic>
        <p:nvPicPr>
          <p:cNvPr id="2050" name="Picture 2" descr="Alumnos de la Secundaria 11 utilizan la Escuela Municipal de Robótica ...">
            <a:extLst>
              <a:ext uri="{FF2B5EF4-FFF2-40B4-BE49-F238E27FC236}">
                <a16:creationId xmlns:a16="http://schemas.microsoft.com/office/drawing/2014/main" id="{05F69144-3B5D-FF92-3984-3523CCEE1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21" r="-2" b="5493"/>
          <a:stretch/>
        </p:blipFill>
        <p:spPr bwMode="auto">
          <a:xfrm>
            <a:off x="321730" y="2813538"/>
            <a:ext cx="5674897" cy="404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86;p3" descr="Immagine che contiene testo, orologio, calibro, segnale&#10;&#10;Descrizione generata automaticamente">
            <a:extLst>
              <a:ext uri="{FF2B5EF4-FFF2-40B4-BE49-F238E27FC236}">
                <a16:creationId xmlns:a16="http://schemas.microsoft.com/office/drawing/2014/main" id="{875DEC48-DADF-7602-844D-DC9DDB5D106D}"/>
              </a:ext>
            </a:extLst>
          </p:cNvPr>
          <p:cNvPicPr preferRelativeResize="0"/>
          <p:nvPr/>
        </p:nvPicPr>
        <p:blipFill rotWithShape="1">
          <a:blip r:embed="rId4"/>
          <a:srcRect l="26338" r="20274" b="1"/>
          <a:stretch/>
        </p:blipFill>
        <p:spPr>
          <a:xfrm>
            <a:off x="1813560" y="0"/>
            <a:ext cx="10378440" cy="6858000"/>
          </a:xfrm>
          <a:prstGeom prst="rect">
            <a:avLst/>
          </a:prstGeom>
          <a:noFill/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1D5ECCD2-888A-40A0-9F1D-0D67624DD23B}"/>
              </a:ext>
            </a:extLst>
          </p:cNvPr>
          <p:cNvSpPr txBox="1">
            <a:spLocks/>
          </p:cNvSpPr>
          <p:nvPr/>
        </p:nvSpPr>
        <p:spPr>
          <a:xfrm>
            <a:off x="1272209" y="70944"/>
            <a:ext cx="6824869" cy="2671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err="1">
                <a:solidFill>
                  <a:srgbClr val="FF9900"/>
                </a:solidFill>
              </a:rPr>
              <a:t>Incontri</a:t>
            </a:r>
            <a:r>
              <a:rPr lang="en-US" sz="4800" dirty="0">
                <a:solidFill>
                  <a:srgbClr val="FF9900"/>
                </a:solidFill>
              </a:rPr>
              <a:t> a Tema</a:t>
            </a:r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A6093252-C7D8-9821-1722-0AFD51BE5DAD}"/>
              </a:ext>
            </a:extLst>
          </p:cNvPr>
          <p:cNvSpPr txBox="1">
            <a:spLocks/>
          </p:cNvSpPr>
          <p:nvPr/>
        </p:nvSpPr>
        <p:spPr>
          <a:xfrm>
            <a:off x="8202958" y="1669567"/>
            <a:ext cx="3989042" cy="4777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rgbClr val="4BAD59"/>
                </a:solidFill>
              </a:rPr>
              <a:t>Momenti</a:t>
            </a:r>
            <a:r>
              <a:rPr lang="en-US" b="1" dirty="0">
                <a:solidFill>
                  <a:srgbClr val="4BAD59"/>
                </a:solidFill>
              </a:rPr>
              <a:t> di </a:t>
            </a:r>
            <a:r>
              <a:rPr lang="en-US" b="1" dirty="0" err="1">
                <a:solidFill>
                  <a:srgbClr val="4BAD59"/>
                </a:solidFill>
              </a:rPr>
              <a:t>approfondimento</a:t>
            </a:r>
            <a:r>
              <a:rPr lang="en-US" b="1" dirty="0">
                <a:solidFill>
                  <a:srgbClr val="4BAD59"/>
                </a:solidFill>
              </a:rPr>
              <a:t> per </a:t>
            </a:r>
            <a:r>
              <a:rPr lang="en-US" b="1" dirty="0" err="1">
                <a:solidFill>
                  <a:srgbClr val="4BAD59"/>
                </a:solidFill>
              </a:rPr>
              <a:t>esperti</a:t>
            </a:r>
            <a:r>
              <a:rPr lang="en-US" b="1" dirty="0">
                <a:solidFill>
                  <a:srgbClr val="4BAD59"/>
                </a:solidFill>
              </a:rPr>
              <a:t> e </a:t>
            </a:r>
            <a:r>
              <a:rPr lang="en-US" b="1" dirty="0" err="1">
                <a:solidFill>
                  <a:srgbClr val="4BAD59"/>
                </a:solidFill>
              </a:rPr>
              <a:t>giovani</a:t>
            </a:r>
            <a:r>
              <a:rPr lang="en-US" b="1" dirty="0">
                <a:solidFill>
                  <a:srgbClr val="4BAD59"/>
                </a:solidFill>
              </a:rPr>
              <a:t>.</a:t>
            </a:r>
          </a:p>
          <a:p>
            <a:r>
              <a:rPr lang="en-US" b="1" dirty="0" err="1">
                <a:solidFill>
                  <a:srgbClr val="4BAD59"/>
                </a:solidFill>
              </a:rPr>
              <a:t>Numero</a:t>
            </a:r>
            <a:r>
              <a:rPr lang="en-US" b="1" dirty="0">
                <a:solidFill>
                  <a:srgbClr val="4BAD59"/>
                </a:solidFill>
              </a:rPr>
              <a:t> </a:t>
            </a:r>
            <a:r>
              <a:rPr lang="en-US" b="1" dirty="0" err="1">
                <a:solidFill>
                  <a:srgbClr val="4BAD59"/>
                </a:solidFill>
              </a:rPr>
              <a:t>minimo</a:t>
            </a:r>
            <a:r>
              <a:rPr lang="en-US" b="1" dirty="0">
                <a:solidFill>
                  <a:srgbClr val="4BAD59"/>
                </a:solidFill>
              </a:rPr>
              <a:t>: 4 </a:t>
            </a:r>
            <a:r>
              <a:rPr lang="en-US" b="1" dirty="0" err="1">
                <a:solidFill>
                  <a:srgbClr val="4BAD59"/>
                </a:solidFill>
              </a:rPr>
              <a:t>incontri</a:t>
            </a:r>
            <a:r>
              <a:rPr lang="en-US" b="1" dirty="0">
                <a:solidFill>
                  <a:srgbClr val="4BAD59"/>
                </a:solidFill>
              </a:rPr>
              <a:t>.</a:t>
            </a:r>
          </a:p>
          <a:p>
            <a:r>
              <a:rPr lang="en-US" b="1" dirty="0" err="1">
                <a:solidFill>
                  <a:srgbClr val="4BAD59"/>
                </a:solidFill>
              </a:rPr>
              <a:t>Durata</a:t>
            </a:r>
            <a:r>
              <a:rPr lang="en-US" b="1" dirty="0">
                <a:solidFill>
                  <a:srgbClr val="4BAD59"/>
                </a:solidFill>
              </a:rPr>
              <a:t>: 2 ore.</a:t>
            </a:r>
          </a:p>
          <a:p>
            <a:r>
              <a:rPr lang="en-US" b="1" dirty="0" err="1">
                <a:solidFill>
                  <a:srgbClr val="4BAD59"/>
                </a:solidFill>
              </a:rPr>
              <a:t>Partecipanti</a:t>
            </a:r>
            <a:r>
              <a:rPr lang="en-US" b="1" dirty="0">
                <a:solidFill>
                  <a:srgbClr val="4BAD59"/>
                </a:solidFill>
              </a:rPr>
              <a:t>: </a:t>
            </a:r>
            <a:r>
              <a:rPr lang="en-US" b="1" dirty="0" err="1">
                <a:solidFill>
                  <a:srgbClr val="4BAD59"/>
                </a:solidFill>
              </a:rPr>
              <a:t>Bibliotecari</a:t>
            </a:r>
            <a:r>
              <a:rPr lang="en-US" b="1" dirty="0">
                <a:solidFill>
                  <a:srgbClr val="4BAD59"/>
                </a:solidFill>
              </a:rPr>
              <a:t>, </a:t>
            </a:r>
            <a:r>
              <a:rPr lang="en-US" b="1" dirty="0" err="1">
                <a:solidFill>
                  <a:srgbClr val="4BAD59"/>
                </a:solidFill>
              </a:rPr>
              <a:t>studenti</a:t>
            </a:r>
            <a:r>
              <a:rPr lang="en-US" b="1" dirty="0">
                <a:solidFill>
                  <a:srgbClr val="4BAD59"/>
                </a:solidFill>
              </a:rPr>
              <a:t>, </a:t>
            </a:r>
            <a:r>
              <a:rPr lang="en-US" b="1" dirty="0" err="1">
                <a:solidFill>
                  <a:srgbClr val="4BAD59"/>
                </a:solidFill>
              </a:rPr>
              <a:t>formatori</a:t>
            </a:r>
            <a:r>
              <a:rPr lang="en-US" b="1" dirty="0">
                <a:solidFill>
                  <a:srgbClr val="4BAD59"/>
                </a:solidFill>
              </a:rPr>
              <a:t>, </a:t>
            </a:r>
            <a:r>
              <a:rPr lang="en-US" b="1" dirty="0" err="1">
                <a:solidFill>
                  <a:srgbClr val="4BAD59"/>
                </a:solidFill>
              </a:rPr>
              <a:t>operatori</a:t>
            </a:r>
            <a:r>
              <a:rPr lang="en-US" b="1" dirty="0">
                <a:solidFill>
                  <a:srgbClr val="4BAD59"/>
                </a:solidFill>
              </a:rPr>
              <a:t> </a:t>
            </a:r>
            <a:r>
              <a:rPr lang="en-US" b="1" dirty="0" err="1">
                <a:solidFill>
                  <a:srgbClr val="4BAD59"/>
                </a:solidFill>
              </a:rPr>
              <a:t>culturali</a:t>
            </a:r>
            <a:r>
              <a:rPr lang="en-US" b="1" dirty="0">
                <a:solidFill>
                  <a:srgbClr val="4BAD59"/>
                </a:solidFill>
              </a:rPr>
              <a:t>, </a:t>
            </a:r>
            <a:r>
              <a:rPr lang="en-US" b="1" dirty="0" err="1">
                <a:solidFill>
                  <a:srgbClr val="4BAD59"/>
                </a:solidFill>
              </a:rPr>
              <a:t>librai</a:t>
            </a:r>
            <a:r>
              <a:rPr lang="en-US" b="1" dirty="0">
                <a:solidFill>
                  <a:srgbClr val="4BAD59"/>
                </a:solidFill>
              </a:rPr>
              <a:t>.</a:t>
            </a:r>
          </a:p>
          <a:p>
            <a:r>
              <a:rPr lang="en-US" b="1" dirty="0">
                <a:solidFill>
                  <a:srgbClr val="4BAD59"/>
                </a:solidFill>
              </a:rPr>
              <a:t>Formato:</a:t>
            </a:r>
          </a:p>
          <a:p>
            <a:pPr lvl="1"/>
            <a:r>
              <a:rPr lang="en-US" sz="1800" b="1" dirty="0" err="1">
                <a:solidFill>
                  <a:srgbClr val="4BAD59"/>
                </a:solidFill>
              </a:rPr>
              <a:t>Tavole</a:t>
            </a:r>
            <a:r>
              <a:rPr lang="en-US" sz="1800" b="1" dirty="0">
                <a:solidFill>
                  <a:srgbClr val="4BAD59"/>
                </a:solidFill>
              </a:rPr>
              <a:t> </a:t>
            </a:r>
            <a:r>
              <a:rPr lang="en-US" sz="1800" b="1" dirty="0" err="1">
                <a:solidFill>
                  <a:srgbClr val="4BAD59"/>
                </a:solidFill>
              </a:rPr>
              <a:t>rotonde</a:t>
            </a:r>
            <a:r>
              <a:rPr lang="en-US" sz="1800" b="1" dirty="0">
                <a:solidFill>
                  <a:srgbClr val="4BAD59"/>
                </a:solidFill>
              </a:rPr>
              <a:t> con </a:t>
            </a:r>
            <a:r>
              <a:rPr lang="en-US" sz="1800" b="1" dirty="0" err="1">
                <a:solidFill>
                  <a:srgbClr val="4BAD59"/>
                </a:solidFill>
              </a:rPr>
              <a:t>esperti</a:t>
            </a:r>
            <a:r>
              <a:rPr lang="en-US" sz="1800" b="1" dirty="0">
                <a:solidFill>
                  <a:srgbClr val="4BAD59"/>
                </a:solidFill>
              </a:rPr>
              <a:t>;</a:t>
            </a:r>
          </a:p>
          <a:p>
            <a:pPr lvl="1"/>
            <a:r>
              <a:rPr lang="en-US" sz="1800" b="1" dirty="0" err="1">
                <a:solidFill>
                  <a:srgbClr val="4BAD59"/>
                </a:solidFill>
              </a:rPr>
              <a:t>Presentazioni</a:t>
            </a:r>
            <a:r>
              <a:rPr lang="en-US" sz="1800" b="1" dirty="0">
                <a:solidFill>
                  <a:srgbClr val="4BAD59"/>
                </a:solidFill>
              </a:rPr>
              <a:t> di </a:t>
            </a:r>
            <a:r>
              <a:rPr lang="en-US" sz="1800" b="1" dirty="0" err="1">
                <a:solidFill>
                  <a:srgbClr val="4BAD59"/>
                </a:solidFill>
              </a:rPr>
              <a:t>progetti</a:t>
            </a:r>
            <a:r>
              <a:rPr lang="en-US" sz="1800" b="1" dirty="0">
                <a:solidFill>
                  <a:srgbClr val="4BAD59"/>
                </a:solidFill>
              </a:rPr>
              <a:t> </a:t>
            </a:r>
            <a:r>
              <a:rPr lang="en-US" sz="1800" b="1" dirty="0" err="1">
                <a:solidFill>
                  <a:srgbClr val="4BAD59"/>
                </a:solidFill>
              </a:rPr>
              <a:t>innovativi</a:t>
            </a:r>
            <a:r>
              <a:rPr lang="en-US" sz="1800" b="1" dirty="0">
                <a:solidFill>
                  <a:srgbClr val="4BAD59"/>
                </a:solidFill>
              </a:rPr>
              <a:t>;</a:t>
            </a:r>
          </a:p>
          <a:p>
            <a:pPr lvl="1"/>
            <a:r>
              <a:rPr lang="en-US" sz="1800" b="1" dirty="0">
                <a:solidFill>
                  <a:srgbClr val="4BAD59"/>
                </a:solidFill>
              </a:rPr>
              <a:t>Workshop </a:t>
            </a:r>
            <a:r>
              <a:rPr lang="en-US" sz="1800" b="1" dirty="0" err="1">
                <a:solidFill>
                  <a:srgbClr val="4BAD59"/>
                </a:solidFill>
              </a:rPr>
              <a:t>pratici</a:t>
            </a:r>
            <a:r>
              <a:rPr lang="en-US" sz="1800" b="1" dirty="0">
                <a:solidFill>
                  <a:srgbClr val="4BAD59"/>
                </a:solidFill>
              </a:rPr>
              <a:t>.</a:t>
            </a:r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2578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07;p5">
            <a:extLst>
              <a:ext uri="{FF2B5EF4-FFF2-40B4-BE49-F238E27FC236}">
                <a16:creationId xmlns:a16="http://schemas.microsoft.com/office/drawing/2014/main" id="{106C9573-3510-A30A-0861-6BE3B40FDBC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C882B47-B066-1733-0A54-30A21A4B4655}"/>
              </a:ext>
            </a:extLst>
          </p:cNvPr>
          <p:cNvSpPr txBox="1">
            <a:spLocks/>
          </p:cNvSpPr>
          <p:nvPr/>
        </p:nvSpPr>
        <p:spPr>
          <a:xfrm>
            <a:off x="477078" y="962201"/>
            <a:ext cx="11317523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err="1">
                <a:solidFill>
                  <a:srgbClr val="4BAD59"/>
                </a:solidFill>
              </a:rPr>
              <a:t>Laboratori</a:t>
            </a:r>
            <a:r>
              <a:rPr lang="en-US" sz="4800" dirty="0">
                <a:solidFill>
                  <a:srgbClr val="4BAD59"/>
                </a:solidFill>
              </a:rPr>
              <a:t> </a:t>
            </a:r>
            <a:r>
              <a:rPr lang="en-US" sz="4800" dirty="0" err="1">
                <a:solidFill>
                  <a:srgbClr val="4BAD59"/>
                </a:solidFill>
              </a:rPr>
              <a:t>Tematici</a:t>
            </a:r>
            <a:r>
              <a:rPr lang="en-US" sz="4800" dirty="0">
                <a:solidFill>
                  <a:srgbClr val="4BAD59"/>
                </a:solidFill>
              </a:rPr>
              <a:t> </a:t>
            </a:r>
            <a:br>
              <a:rPr lang="en-US" sz="4800" dirty="0">
                <a:solidFill>
                  <a:srgbClr val="4BAD59"/>
                </a:solidFill>
              </a:rPr>
            </a:br>
            <a:r>
              <a:rPr lang="en-US" sz="4800" dirty="0">
                <a:solidFill>
                  <a:srgbClr val="4BAD59"/>
                </a:solidFill>
              </a:rPr>
              <a:t>per la </a:t>
            </a:r>
            <a:r>
              <a:rPr lang="en-US" sz="4800" dirty="0" err="1">
                <a:solidFill>
                  <a:srgbClr val="4BAD59"/>
                </a:solidFill>
              </a:rPr>
              <a:t>Creatività</a:t>
            </a:r>
            <a:endParaRPr lang="en-US" sz="4800" dirty="0">
              <a:solidFill>
                <a:srgbClr val="4BAD59"/>
              </a:solidFill>
            </a:endParaRPr>
          </a:p>
        </p:txBody>
      </p:sp>
      <p:graphicFrame>
        <p:nvGraphicFramePr>
          <p:cNvPr id="3" name="Segnaposto contenuto 5">
            <a:extLst>
              <a:ext uri="{FF2B5EF4-FFF2-40B4-BE49-F238E27FC236}">
                <a16:creationId xmlns:a16="http://schemas.microsoft.com/office/drawing/2014/main" id="{2C2251DC-8577-0464-B539-C2A4AF966B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427336"/>
              </p:ext>
            </p:extLst>
          </p:nvPr>
        </p:nvGraphicFramePr>
        <p:xfrm>
          <a:off x="1141411" y="2440771"/>
          <a:ext cx="9905999" cy="358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E5DE40A2-B7AF-715B-5B6A-7484995C54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1C96D3-2397-45BA-B164-291F068DC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A61C96D3-2397-45BA-B164-291F068DCC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7ED8F4B-4C79-4EBD-870B-BCBBF0199A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dgm id="{07ED8F4B-4C79-4EBD-870B-BCBBF0199A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A07860-25E7-4A14-8C58-825D02980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dgm id="{A9A07860-25E7-4A14-8C58-825D02980D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6BB852-CD35-4D48-9779-81FC81374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956BB852-CD35-4D48-9779-81FC813744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21821A-45A9-4003-8B19-2CC8516BB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1321821A-45A9-4003-8B19-2CC8516BB9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89A3075-2E66-4E6B-A7F1-F10AA79EA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489A3075-2E66-4E6B-A7F1-F10AA79EA9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C1EAE9-F1A6-4908-B3C2-4A3B9EB6F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77C1EAE9-F1A6-4908-B3C2-4A3B9EB6F0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88D68E-1DD1-45A1-B664-142C9075A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graphicEl>
                                              <a:dgm id="{0488D68E-1DD1-45A1-B664-142C9075A9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C07C81-C845-424E-96D7-EA5E2E144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DDC07C81-C845-424E-96D7-EA5E2E1440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DF8F79-FE00-407B-96F0-2FB3C8FD04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C6DF8F79-FE00-407B-96F0-2FB3C8FD04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64B8A0-38E8-4CAF-A81D-711C8CF36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graphicEl>
                                              <a:dgm id="{2464B8A0-38E8-4CAF-A81D-711C8CF360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6430AC-C762-462B-B842-7505EE8A0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graphicEl>
                                              <a:dgm id="{8F6430AC-C762-462B-B842-7505EE8A0F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oogle Shape;229;p7" descr="Immagine che contiene testo&#10;&#10;Descrizione generata automaticamente">
            <a:extLst>
              <a:ext uri="{FF2B5EF4-FFF2-40B4-BE49-F238E27FC236}">
                <a16:creationId xmlns:a16="http://schemas.microsoft.com/office/drawing/2014/main" id="{82ACAAF5-C7B6-EA21-D2AE-694F8A8CF5F7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55E864D-BAD4-0833-7BF2-44E24281B01F}"/>
              </a:ext>
            </a:extLst>
          </p:cNvPr>
          <p:cNvSpPr txBox="1"/>
          <p:nvPr/>
        </p:nvSpPr>
        <p:spPr>
          <a:xfrm>
            <a:off x="667942" y="971281"/>
            <a:ext cx="110999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rgbClr val="4BAD59"/>
                </a:solidFill>
              </a:rPr>
              <a:t>Eventi sulla transmedialità</a:t>
            </a:r>
            <a:br>
              <a:rPr lang="it-IT" sz="4800" dirty="0"/>
            </a:br>
            <a:r>
              <a:rPr lang="it-IT" sz="3600" dirty="0">
                <a:solidFill>
                  <a:schemeClr val="bg1">
                    <a:lumMod val="50000"/>
                  </a:schemeClr>
                </a:solidFill>
              </a:rPr>
              <a:t>Con studenti e giovani – Durata 2 giorni</a:t>
            </a:r>
            <a:endParaRPr lang="it-IT" sz="4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0D0610-9BB8-1486-CD98-CCE4CA0E586A}"/>
              </a:ext>
            </a:extLst>
          </p:cNvPr>
          <p:cNvSpPr txBox="1"/>
          <p:nvPr/>
        </p:nvSpPr>
        <p:spPr>
          <a:xfrm>
            <a:off x="613450" y="3021350"/>
            <a:ext cx="5081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9900"/>
                </a:solidFill>
              </a:rPr>
              <a:t>Obiettivo generale</a:t>
            </a:r>
            <a:br>
              <a:rPr lang="it-IT" sz="2000" dirty="0"/>
            </a:br>
            <a:r>
              <a:rPr lang="it-IT" sz="2000" dirty="0">
                <a:solidFill>
                  <a:srgbClr val="0070C0"/>
                </a:solidFill>
              </a:rPr>
              <a:t>Coinvolgere attivamente i giovani mostrando come diversi media (libri, film, videogiochi, podcast) possano connettersi per ampliare l’esperienza culturale e di apprendimento.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36198AE-4889-8AAE-19C3-2C232A1976CD}"/>
              </a:ext>
            </a:extLst>
          </p:cNvPr>
          <p:cNvSpPr txBox="1"/>
          <p:nvPr/>
        </p:nvSpPr>
        <p:spPr>
          <a:xfrm>
            <a:off x="5933275" y="3021350"/>
            <a:ext cx="47214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9900"/>
                </a:solidFill>
              </a:rPr>
              <a:t>Struttura dell’evento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70C0"/>
                </a:solidFill>
              </a:rPr>
              <a:t>Talk e presentazioni con esperti del settore;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70C0"/>
                </a:solidFill>
              </a:rPr>
              <a:t>Webinar su podcast e storytelling multimediali.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B80EEFD-312B-3135-8E2E-AE1E34C72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1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Google Shape;173;p2">
            <a:extLst>
              <a:ext uri="{FF2B5EF4-FFF2-40B4-BE49-F238E27FC236}">
                <a16:creationId xmlns:a16="http://schemas.microsoft.com/office/drawing/2014/main" id="{AFD678D0-DB8A-3A25-1A68-322AAAA02927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080AEB2-2CED-8E23-D76F-660F32684BA4}"/>
              </a:ext>
            </a:extLst>
          </p:cNvPr>
          <p:cNvSpPr txBox="1"/>
          <p:nvPr/>
        </p:nvSpPr>
        <p:spPr>
          <a:xfrm>
            <a:off x="7473387" y="463826"/>
            <a:ext cx="56600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Laboratori pratici</a:t>
            </a:r>
            <a:br>
              <a:rPr lang="it-IT" sz="4000" b="1" dirty="0">
                <a:solidFill>
                  <a:schemeClr val="bg1"/>
                </a:solidFill>
              </a:rPr>
            </a:br>
            <a:r>
              <a:rPr lang="it-IT" sz="4000" b="1" i="1" dirty="0">
                <a:solidFill>
                  <a:schemeClr val="bg1"/>
                </a:solidFill>
              </a:rPr>
              <a:t>Costruire una biblioteca transmediale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7A71A4-53D8-3583-61F6-633ED387E190}"/>
              </a:ext>
            </a:extLst>
          </p:cNvPr>
          <p:cNvSpPr txBox="1"/>
          <p:nvPr/>
        </p:nvSpPr>
        <p:spPr>
          <a:xfrm>
            <a:off x="7473387" y="4522687"/>
            <a:ext cx="3545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Struttura dei 4 laboratori </a:t>
            </a:r>
            <a:br>
              <a:rPr lang="it-IT" sz="2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1,5 – 2h ciascuno)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7B0724-189B-79CF-C4D2-EBD3E6D1E078}"/>
              </a:ext>
            </a:extLst>
          </p:cNvPr>
          <p:cNvSpPr txBox="1"/>
          <p:nvPr/>
        </p:nvSpPr>
        <p:spPr>
          <a:xfrm>
            <a:off x="646251" y="1523494"/>
            <a:ext cx="4761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4BAD59"/>
                </a:solidFill>
              </a:rPr>
              <a:t>Laboratorio 1 – Cos’è una biblioteca transmediale?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Definizione e differenze tra archivio, biblioteca digitale, e transmedialità;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Mini attività: mappatura collettiva di un contenuto culturale su più media.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6025BA-5E55-7CD6-29F1-AFE54A90A423}"/>
              </a:ext>
            </a:extLst>
          </p:cNvPr>
          <p:cNvSpPr txBox="1"/>
          <p:nvPr/>
        </p:nvSpPr>
        <p:spPr>
          <a:xfrm>
            <a:off x="567158" y="3844498"/>
            <a:ext cx="491924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4BAD59"/>
                </a:solidFill>
              </a:rPr>
              <a:t>Laboratorio 2 – Raccontare con i media: Digital storytelling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Introduzione a storytelling interattivo, multicanale e partecipativo;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Analisi di formati (</a:t>
            </a:r>
            <a:r>
              <a:rPr lang="it-IT" sz="1500" dirty="0" err="1">
                <a:solidFill>
                  <a:schemeClr val="bg1">
                    <a:lumMod val="50000"/>
                  </a:schemeClr>
                </a:solidFill>
              </a:rPr>
              <a:t>reel</a:t>
            </a: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, podcast, video, graphic </a:t>
            </a:r>
            <a:r>
              <a:rPr lang="it-IT" sz="1500" dirty="0" err="1">
                <a:solidFill>
                  <a:schemeClr val="bg1">
                    <a:lumMod val="50000"/>
                  </a:schemeClr>
                </a:solidFill>
              </a:rPr>
              <a:t>novel</a:t>
            </a: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 digitali etc..)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Mini attività: creazione di uno storyboard transmediale (storyboard o prototipo narrativo su un tema come la legalità, la cittadinanza, </a:t>
            </a:r>
            <a:r>
              <a:rPr lang="it-IT" sz="1500" dirty="0" err="1">
                <a:solidFill>
                  <a:schemeClr val="bg1">
                    <a:lumMod val="50000"/>
                  </a:schemeClr>
                </a:solidFill>
              </a:rPr>
              <a:t>etc</a:t>
            </a: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…)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7EF9457-77A3-D4F6-4F82-C4441773A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8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7EDA6-E8B3-DA82-4AFB-397697175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66AC39E-C129-DFF2-AD30-2F059793C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Google Shape;173;p2">
            <a:extLst>
              <a:ext uri="{FF2B5EF4-FFF2-40B4-BE49-F238E27FC236}">
                <a16:creationId xmlns:a16="http://schemas.microsoft.com/office/drawing/2014/main" id="{CB443C67-F725-5A49-DF3A-09C2DDD66B19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CC4E09-8C29-7912-7C8A-40A2D2963F27}"/>
              </a:ext>
            </a:extLst>
          </p:cNvPr>
          <p:cNvSpPr txBox="1"/>
          <p:nvPr/>
        </p:nvSpPr>
        <p:spPr>
          <a:xfrm>
            <a:off x="567158" y="1523494"/>
            <a:ext cx="4467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4BAD59"/>
                </a:solidFill>
              </a:rPr>
              <a:t>Laboratorio 3 – Organizzare contenuti e metadati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Come classificare libri, podcast, film articoli in ottica transmediale;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Introduzione a tag, metadati, link ipermediali, catalogazione relazionale;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Mini attività: costruzione guidata di una scheda transmediale.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91E3930-E263-7BC0-20DF-085EC7E89044}"/>
              </a:ext>
            </a:extLst>
          </p:cNvPr>
          <p:cNvSpPr txBox="1"/>
          <p:nvPr/>
        </p:nvSpPr>
        <p:spPr>
          <a:xfrm>
            <a:off x="567158" y="4421579"/>
            <a:ext cx="50928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4BAD59"/>
                </a:solidFill>
              </a:rPr>
              <a:t>Laboratorio 4 – Pubblicare e condividere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Come strutturare una biblioteca online navigabile e interattiva;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chemeClr val="bg1">
                    <a:lumMod val="50000"/>
                  </a:schemeClr>
                </a:solidFill>
              </a:rPr>
              <a:t>Mini attività: progettazione collettiva di una sezione della Biblioteca Transmediale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09200E2-1DE9-2F4D-64C7-72BFE9C99E65}"/>
              </a:ext>
            </a:extLst>
          </p:cNvPr>
          <p:cNvSpPr txBox="1"/>
          <p:nvPr/>
        </p:nvSpPr>
        <p:spPr>
          <a:xfrm>
            <a:off x="7473387" y="463826"/>
            <a:ext cx="56600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</a:rPr>
              <a:t>Laboratori pratici</a:t>
            </a:r>
            <a:br>
              <a:rPr lang="it-IT" sz="4000" b="1" dirty="0">
                <a:solidFill>
                  <a:schemeClr val="bg1"/>
                </a:solidFill>
              </a:rPr>
            </a:br>
            <a:r>
              <a:rPr lang="it-IT" sz="4000" b="1" i="1" dirty="0">
                <a:solidFill>
                  <a:schemeClr val="bg1"/>
                </a:solidFill>
              </a:rPr>
              <a:t>Costruire una biblioteca transmediale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DDF8FD-F4ED-FBD1-97CF-E1E4C03C9553}"/>
              </a:ext>
            </a:extLst>
          </p:cNvPr>
          <p:cNvSpPr txBox="1"/>
          <p:nvPr/>
        </p:nvSpPr>
        <p:spPr>
          <a:xfrm>
            <a:off x="7473387" y="4522687"/>
            <a:ext cx="3545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Struttura dei 4 laboratori </a:t>
            </a:r>
            <a:br>
              <a:rPr lang="it-IT" sz="2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it-IT" sz="24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it-IT" sz="2400" i="1" dirty="0">
                <a:solidFill>
                  <a:schemeClr val="bg1">
                    <a:lumMod val="50000"/>
                  </a:schemeClr>
                </a:solidFill>
              </a:rPr>
              <a:t>1,5 – 2h ciascuno)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992D81C-D3C8-4976-6AFA-C05B32AD2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9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Google Shape;250;p9">
            <a:extLst>
              <a:ext uri="{FF2B5EF4-FFF2-40B4-BE49-F238E27FC236}">
                <a16:creationId xmlns:a16="http://schemas.microsoft.com/office/drawing/2014/main" id="{A45A2312-BE07-77B1-27E6-679D7607539E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0631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1298056-1A3A-D43D-0B5A-3E55F8B9E089}"/>
              </a:ext>
            </a:extLst>
          </p:cNvPr>
          <p:cNvSpPr txBox="1">
            <a:spLocks/>
          </p:cNvSpPr>
          <p:nvPr/>
        </p:nvSpPr>
        <p:spPr>
          <a:xfrm>
            <a:off x="2535304" y="605874"/>
            <a:ext cx="8268805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err="1">
                <a:solidFill>
                  <a:srgbClr val="4BAD59"/>
                </a:solidFill>
              </a:rPr>
              <a:t>Eventi</a:t>
            </a:r>
            <a:r>
              <a:rPr lang="en-US" sz="4800" dirty="0">
                <a:solidFill>
                  <a:srgbClr val="4BAD59"/>
                </a:solidFill>
              </a:rPr>
              <a:t> di </a:t>
            </a:r>
            <a:r>
              <a:rPr lang="en-US" sz="4800" dirty="0" err="1">
                <a:solidFill>
                  <a:srgbClr val="4BAD59"/>
                </a:solidFill>
              </a:rPr>
              <a:t>Disseminazione</a:t>
            </a:r>
            <a:endParaRPr lang="en-US" sz="4800" dirty="0">
              <a:solidFill>
                <a:srgbClr val="4BAD59"/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7E5AE9C-8E71-7F7D-7B1B-E79A7976816F}"/>
              </a:ext>
            </a:extLst>
          </p:cNvPr>
          <p:cNvSpPr txBox="1">
            <a:spLocks/>
          </p:cNvSpPr>
          <p:nvPr/>
        </p:nvSpPr>
        <p:spPr>
          <a:xfrm>
            <a:off x="517870" y="1847053"/>
            <a:ext cx="5576616" cy="2913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Obiettivo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Aumentare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consapevolezza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del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progetto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Presentazioni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pubbliche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coinvolgere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comunità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Utilizzo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delle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piattaforme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social per la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promozione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Articoli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e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interviste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raggiungere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un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pubblico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più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vasto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Creazione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contenuti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multimediali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per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informare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Segnaposto contenuto 4" descr="File di persone colorate con catena di carta">
            <a:extLst>
              <a:ext uri="{FF2B5EF4-FFF2-40B4-BE49-F238E27FC236}">
                <a16:creationId xmlns:a16="http://schemas.microsoft.com/office/drawing/2014/main" id="{31592FEE-89C7-8A0C-E9A7-7ED707E0F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404" y="2084444"/>
            <a:ext cx="4954589" cy="330718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8E97496-0B02-B418-F3AC-7B2887345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4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Google Shape;229;p7" descr="Immagine che contiene testo&#10;&#10;Descrizione generata automaticamente">
            <a:extLst>
              <a:ext uri="{FF2B5EF4-FFF2-40B4-BE49-F238E27FC236}">
                <a16:creationId xmlns:a16="http://schemas.microsoft.com/office/drawing/2014/main" id="{4A6A01D4-4481-FBFA-B7F8-0157758D5167}"/>
              </a:ext>
            </a:extLst>
          </p:cNvPr>
          <p:cNvPicPr preferRelativeResize="0"/>
          <p:nvPr/>
        </p:nvPicPr>
        <p:blipFill rotWithShape="1">
          <a:blip r:embed="rId2"/>
          <a:srcRect l="25"/>
          <a:stretch/>
        </p:blipFill>
        <p:spPr>
          <a:xfrm>
            <a:off x="3068" y="10"/>
            <a:ext cx="12188932" cy="6857990"/>
          </a:xfrm>
          <a:prstGeom prst="rect">
            <a:avLst/>
          </a:prstGeom>
          <a:noFill/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7334B289-7FDE-BF02-3556-88CC643C1727}"/>
              </a:ext>
            </a:extLst>
          </p:cNvPr>
          <p:cNvSpPr txBox="1">
            <a:spLocks/>
          </p:cNvSpPr>
          <p:nvPr/>
        </p:nvSpPr>
        <p:spPr>
          <a:xfrm>
            <a:off x="2747989" y="2584287"/>
            <a:ext cx="6696022" cy="991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70C0"/>
                </a:solidFill>
              </a:rPr>
              <a:t>Grazie per </a:t>
            </a:r>
            <a:r>
              <a:rPr lang="en-US" sz="4800" dirty="0" err="1">
                <a:solidFill>
                  <a:srgbClr val="0070C0"/>
                </a:solidFill>
              </a:rPr>
              <a:t>l'attenzione</a:t>
            </a:r>
            <a:r>
              <a:rPr lang="en-US" sz="4800" dirty="0">
                <a:solidFill>
                  <a:srgbClr val="0070C0"/>
                </a:solidFill>
              </a:rPr>
              <a:t>!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CEC024-EDC7-8B65-26A0-950A9D455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09" y="132522"/>
            <a:ext cx="1559896" cy="6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3971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1046</Words>
  <Application>Microsoft Macintosh PowerPoint</Application>
  <PresentationFormat>Widescreen</PresentationFormat>
  <Paragraphs>117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Aptos</vt:lpstr>
      <vt:lpstr>Arial</vt:lpstr>
      <vt:lpstr>Bierstadt</vt:lpstr>
      <vt:lpstr>Neue Haas Grotesk Text Pro</vt:lpstr>
      <vt:lpstr>Tw Cen MT</vt:lpstr>
      <vt:lpstr>GestaltVTI</vt:lpstr>
      <vt:lpstr>B@bel: la biblioteca del futuro tra gaming, gamification e competenze transmediali</vt:lpstr>
      <vt:lpstr>Temi di Discussione</vt:lpstr>
      <vt:lpstr>Presentazione standard di PowerPoint</vt:lpstr>
      <vt:lpstr>Programmi formativi per bibliotecari e operatori culturali</vt:lpstr>
      <vt:lpstr>Laboratori e workshop con studenti e giovani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Mancuso</dc:creator>
  <cp:lastModifiedBy>Antonio Scaramuzzino</cp:lastModifiedBy>
  <cp:revision>9</cp:revision>
  <dcterms:created xsi:type="dcterms:W3CDTF">2025-05-05T09:17:48Z</dcterms:created>
  <dcterms:modified xsi:type="dcterms:W3CDTF">2026-07-23T13:26:41Z</dcterms:modified>
</cp:coreProperties>
</file>